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73" r:id="rId3"/>
    <p:sldId id="259" r:id="rId4"/>
    <p:sldId id="258" r:id="rId5"/>
    <p:sldId id="350" r:id="rId6"/>
    <p:sldId id="362" r:id="rId7"/>
    <p:sldId id="380" r:id="rId8"/>
    <p:sldId id="377" r:id="rId9"/>
    <p:sldId id="367" r:id="rId10"/>
    <p:sldId id="391" r:id="rId11"/>
    <p:sldId id="390" r:id="rId12"/>
    <p:sldId id="366" r:id="rId13"/>
    <p:sldId id="381" r:id="rId14"/>
    <p:sldId id="392" r:id="rId15"/>
    <p:sldId id="396" r:id="rId16"/>
    <p:sldId id="359" r:id="rId17"/>
    <p:sldId id="393" r:id="rId18"/>
    <p:sldId id="397" r:id="rId19"/>
    <p:sldId id="374" r:id="rId20"/>
    <p:sldId id="382" r:id="rId21"/>
    <p:sldId id="394" r:id="rId22"/>
    <p:sldId id="376" r:id="rId23"/>
    <p:sldId id="385" r:id="rId24"/>
    <p:sldId id="39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勇鑫" initials="张勇鑫" lastIdx="1" clrIdx="0">
    <p:extLst>
      <p:ext uri="{19B8F6BF-5375-455C-9EA6-DF929625EA0E}">
        <p15:presenceInfo xmlns:p15="http://schemas.microsoft.com/office/powerpoint/2012/main" userId="S::zhangyongxin.zyx@bytedance.com::fa4ffdc3-de9c-4600-9f97-15c61d2dd9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D7D31"/>
    <a:srgbClr val="005826"/>
    <a:srgbClr val="015826"/>
    <a:srgbClr val="00BF89"/>
    <a:srgbClr val="FF8EBC"/>
    <a:srgbClr val="BB6B74"/>
    <a:srgbClr val="4C8A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75" autoAdjust="0"/>
    <p:restoredTop sz="94419" autoAdjust="0"/>
  </p:normalViewPr>
  <p:slideViewPr>
    <p:cSldViewPr snapToGrid="0">
      <p:cViewPr varScale="1">
        <p:scale>
          <a:sx n="168" d="100"/>
          <a:sy n="168" d="100"/>
        </p:scale>
        <p:origin x="2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4D1E7-2D1B-480F-9516-53B180F62AED}" type="datetimeFigureOut">
              <a:rPr lang="zh-CN" altLang="en-US" smtClean="0"/>
              <a:t>2021/5/29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F0C121-B6AA-43DA-9BAC-97E280F5F1C9}" type="slidenum">
              <a:rPr lang="zh-CN" altLang="en-US" smtClean="0"/>
              <a:t>‹#›</a:t>
            </a:fld>
            <a:endParaRPr lang="zh-CN" altLang="en-US"/>
          </a:p>
        </p:txBody>
      </p:sp>
    </p:spTree>
    <p:extLst>
      <p:ext uri="{BB962C8B-B14F-4D97-AF65-F5344CB8AC3E}">
        <p14:creationId xmlns:p14="http://schemas.microsoft.com/office/powerpoint/2010/main" val="3190780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7BB9F9-0C44-4D71-8786-25524712DA4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51644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803A0-21B0-4FD2-A5E3-541B571601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1BB2824-2EE9-4773-B811-1637DE7AEDBE}"/>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A99DB0-7C2C-4B87-AF22-DADFDA9110A1}"/>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5" name="页脚占位符 4">
            <a:extLst>
              <a:ext uri="{FF2B5EF4-FFF2-40B4-BE49-F238E27FC236}">
                <a16:creationId xmlns:a16="http://schemas.microsoft.com/office/drawing/2014/main" id="{E176D799-BE5D-4038-9A0F-DE59E78724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21D90D-FD13-4728-9072-9F72467300B3}"/>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3170022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FFC8E-ED77-42CB-BD3A-75637BC40C7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5A88EA9-B534-483B-818F-DB3F7587D00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C74B19-229E-46F2-BA5F-E119356F597D}"/>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5" name="页脚占位符 4">
            <a:extLst>
              <a:ext uri="{FF2B5EF4-FFF2-40B4-BE49-F238E27FC236}">
                <a16:creationId xmlns:a16="http://schemas.microsoft.com/office/drawing/2014/main" id="{0F23749B-DF27-4AE8-A836-2D278FE9FD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DD6294-8DD1-4324-B9D2-5870C2987179}"/>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244011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F41EC2-B810-4D2D-AE73-59A55DF7467C}"/>
              </a:ext>
            </a:extLst>
          </p:cNvPr>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A8EC394-102C-4299-9419-446ECC21526A}"/>
              </a:ext>
            </a:extLst>
          </p:cNvPr>
          <p:cNvSpPr>
            <a:spLocks noGrp="1"/>
          </p:cNvSpPr>
          <p:nvPr>
            <p:ph type="body" orient="vert" idx="1"/>
          </p:nvPr>
        </p:nvSpPr>
        <p:spPr>
          <a:xfrm>
            <a:off x="838201"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2E1781D-A814-45AD-8F9F-AEAA73A9831C}"/>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5" name="页脚占位符 4">
            <a:extLst>
              <a:ext uri="{FF2B5EF4-FFF2-40B4-BE49-F238E27FC236}">
                <a16:creationId xmlns:a16="http://schemas.microsoft.com/office/drawing/2014/main" id="{60DDECFB-C4F2-47B9-955E-B8FBC32721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5E3878-5470-415B-B89F-4282587F8A19}"/>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2242312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页——A版式">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060DE863-96A8-4E68-A3C7-E13FA43141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7" t="7653" r="10037" b="12297"/>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5" name="矩形 24">
            <a:extLst>
              <a:ext uri="{FF2B5EF4-FFF2-40B4-BE49-F238E27FC236}">
                <a16:creationId xmlns:a16="http://schemas.microsoft.com/office/drawing/2014/main" id="{0A25ECF2-2FC6-435B-8DF1-0FAF6CA11E98}"/>
              </a:ext>
            </a:extLst>
          </p:cNvPr>
          <p:cNvSpPr/>
          <p:nvPr userDrawn="1"/>
        </p:nvSpPr>
        <p:spPr>
          <a:xfrm>
            <a:off x="0" y="3"/>
            <a:ext cx="12192000" cy="6857999"/>
          </a:xfrm>
          <a:prstGeom prst="rect">
            <a:avLst/>
          </a:prstGeom>
          <a:gradFill>
            <a:gsLst>
              <a:gs pos="0">
                <a:schemeClr val="accent1">
                  <a:alpha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800" dirty="0"/>
          </a:p>
        </p:txBody>
      </p:sp>
      <p:sp>
        <p:nvSpPr>
          <p:cNvPr id="31" name="任意多边形: 形状 30">
            <a:extLst>
              <a:ext uri="{FF2B5EF4-FFF2-40B4-BE49-F238E27FC236}">
                <a16:creationId xmlns:a16="http://schemas.microsoft.com/office/drawing/2014/main" id="{B4FC7676-59FF-4F1C-8F87-F31A383086B9}"/>
              </a:ext>
            </a:extLst>
          </p:cNvPr>
          <p:cNvSpPr/>
          <p:nvPr userDrawn="1"/>
        </p:nvSpPr>
        <p:spPr>
          <a:xfrm>
            <a:off x="0" y="0"/>
            <a:ext cx="12192000" cy="5216476"/>
          </a:xfrm>
          <a:custGeom>
            <a:avLst/>
            <a:gdLst>
              <a:gd name="connsiteX0" fmla="*/ 0 w 12192000"/>
              <a:gd name="connsiteY0" fmla="*/ 0 h 5216476"/>
              <a:gd name="connsiteX1" fmla="*/ 12192000 w 12192000"/>
              <a:gd name="connsiteY1" fmla="*/ 0 h 5216476"/>
              <a:gd name="connsiteX2" fmla="*/ 12192000 w 12192000"/>
              <a:gd name="connsiteY2" fmla="*/ 3688277 h 5216476"/>
              <a:gd name="connsiteX3" fmla="*/ 11941932 w 12192000"/>
              <a:gd name="connsiteY3" fmla="*/ 3834188 h 5216476"/>
              <a:gd name="connsiteX4" fmla="*/ 6096000 w 12192000"/>
              <a:gd name="connsiteY4" fmla="*/ 5216476 h 5216476"/>
              <a:gd name="connsiteX5" fmla="*/ 250069 w 12192000"/>
              <a:gd name="connsiteY5" fmla="*/ 3834188 h 5216476"/>
              <a:gd name="connsiteX6" fmla="*/ 0 w 12192000"/>
              <a:gd name="connsiteY6" fmla="*/ 3688277 h 52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216476">
                <a:moveTo>
                  <a:pt x="0" y="0"/>
                </a:moveTo>
                <a:lnTo>
                  <a:pt x="12192000" y="0"/>
                </a:lnTo>
                <a:lnTo>
                  <a:pt x="12192000" y="3688277"/>
                </a:lnTo>
                <a:lnTo>
                  <a:pt x="11941932" y="3834188"/>
                </a:lnTo>
                <a:cubicBezTo>
                  <a:pt x="10397914" y="4693027"/>
                  <a:pt x="8346842" y="5216476"/>
                  <a:pt x="6096000" y="5216476"/>
                </a:cubicBezTo>
                <a:cubicBezTo>
                  <a:pt x="3845158" y="5216476"/>
                  <a:pt x="1794086" y="4693027"/>
                  <a:pt x="250069" y="3834188"/>
                </a:cubicBezTo>
                <a:lnTo>
                  <a:pt x="0" y="3688277"/>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22" name="文本占位符 21">
            <a:extLst>
              <a:ext uri="{FF2B5EF4-FFF2-40B4-BE49-F238E27FC236}">
                <a16:creationId xmlns:a16="http://schemas.microsoft.com/office/drawing/2014/main" id="{BCAB0BEE-3601-4728-AD36-7716E37BAEAB}"/>
              </a:ext>
            </a:extLst>
          </p:cNvPr>
          <p:cNvSpPr>
            <a:spLocks noGrp="1"/>
          </p:cNvSpPr>
          <p:nvPr>
            <p:ph type="body" sz="quarter" idx="10" hasCustomPrompt="1"/>
          </p:nvPr>
        </p:nvSpPr>
        <p:spPr>
          <a:xfrm>
            <a:off x="2493032" y="5522332"/>
            <a:ext cx="3544307" cy="472122"/>
          </a:xfrm>
        </p:spPr>
        <p:txBody>
          <a:bodyPr lIns="0" rIns="0" anchor="ctr" anchorCtr="1"/>
          <a:lstStyle>
            <a:lvl1pPr marL="0" indent="0">
              <a:buNone/>
              <a:defRPr>
                <a:solidFill>
                  <a:schemeClr val="accent1"/>
                </a:solidFill>
              </a:defRPr>
            </a:lvl1pPr>
          </a:lstStyle>
          <a:p>
            <a:pPr lvl="0"/>
            <a:r>
              <a:rPr lang="zh-CN" altLang="en-US" dirty="0"/>
              <a:t>答辩人：</a:t>
            </a:r>
          </a:p>
        </p:txBody>
      </p:sp>
      <p:sp>
        <p:nvSpPr>
          <p:cNvPr id="18" name="文本占位符 21">
            <a:extLst>
              <a:ext uri="{FF2B5EF4-FFF2-40B4-BE49-F238E27FC236}">
                <a16:creationId xmlns:a16="http://schemas.microsoft.com/office/drawing/2014/main" id="{0679707E-7FA0-494C-B2D3-FA02CC514AFB}"/>
              </a:ext>
            </a:extLst>
          </p:cNvPr>
          <p:cNvSpPr>
            <a:spLocks noGrp="1"/>
          </p:cNvSpPr>
          <p:nvPr>
            <p:ph type="body" sz="quarter" idx="11" hasCustomPrompt="1"/>
          </p:nvPr>
        </p:nvSpPr>
        <p:spPr>
          <a:xfrm>
            <a:off x="6154663" y="5522332"/>
            <a:ext cx="3544307" cy="472122"/>
          </a:xfrm>
        </p:spPr>
        <p:txBody>
          <a:bodyPr lIns="0" rIns="0" anchor="ctr" anchorCtr="1"/>
          <a:lstStyle>
            <a:lvl1pPr marL="0" indent="0">
              <a:buNone/>
              <a:defRPr>
                <a:solidFill>
                  <a:schemeClr val="accent1"/>
                </a:solidFill>
              </a:defRPr>
            </a:lvl1pPr>
          </a:lstStyle>
          <a:p>
            <a:pPr lvl="0"/>
            <a:r>
              <a:rPr lang="zh-CN" altLang="en-US" dirty="0"/>
              <a:t>指导人：</a:t>
            </a:r>
          </a:p>
        </p:txBody>
      </p:sp>
      <p:sp>
        <p:nvSpPr>
          <p:cNvPr id="2" name="标题 1">
            <a:extLst>
              <a:ext uri="{FF2B5EF4-FFF2-40B4-BE49-F238E27FC236}">
                <a16:creationId xmlns:a16="http://schemas.microsoft.com/office/drawing/2014/main" id="{80A24DF0-FE84-4F5B-8EDF-D3A5E5CB7709}"/>
              </a:ext>
            </a:extLst>
          </p:cNvPr>
          <p:cNvSpPr>
            <a:spLocks noGrp="1"/>
          </p:cNvSpPr>
          <p:nvPr>
            <p:ph type="ctrTitle" hasCustomPrompt="1"/>
          </p:nvPr>
        </p:nvSpPr>
        <p:spPr>
          <a:xfrm>
            <a:off x="864871" y="1409702"/>
            <a:ext cx="10462260" cy="1909763"/>
          </a:xfrm>
          <a:noFill/>
        </p:spPr>
        <p:txBody>
          <a:bodyPr anchor="b">
            <a:normAutofit/>
          </a:bodyPr>
          <a:lstStyle>
            <a:lvl1pPr algn="ctr">
              <a:defRPr sz="6000">
                <a:solidFill>
                  <a:schemeClr val="bg1"/>
                </a:solidFill>
              </a:defRPr>
            </a:lvl1pPr>
          </a:lstStyle>
          <a:p>
            <a:r>
              <a:rPr lang="zh-CN" altLang="en-US" dirty="0"/>
              <a:t>答辩课题</a:t>
            </a:r>
            <a:br>
              <a:rPr lang="zh-CN" altLang="en-US" dirty="0"/>
            </a:br>
            <a:r>
              <a:rPr lang="zh-CN" altLang="en-US" dirty="0"/>
              <a:t>学术答辩</a:t>
            </a:r>
            <a:r>
              <a:rPr lang="en-US" altLang="zh-CN" dirty="0"/>
              <a:t>PPT</a:t>
            </a:r>
            <a:r>
              <a:rPr lang="zh-CN" altLang="en-US" dirty="0"/>
              <a:t>模板</a:t>
            </a:r>
          </a:p>
        </p:txBody>
      </p:sp>
      <p:sp>
        <p:nvSpPr>
          <p:cNvPr id="3" name="副标题 2">
            <a:extLst>
              <a:ext uri="{FF2B5EF4-FFF2-40B4-BE49-F238E27FC236}">
                <a16:creationId xmlns:a16="http://schemas.microsoft.com/office/drawing/2014/main" id="{8083DA00-1F6B-4498-B553-067E6E090A4B}"/>
              </a:ext>
            </a:extLst>
          </p:cNvPr>
          <p:cNvSpPr>
            <a:spLocks noGrp="1"/>
          </p:cNvSpPr>
          <p:nvPr>
            <p:ph type="subTitle" idx="1" hasCustomPrompt="1"/>
          </p:nvPr>
        </p:nvSpPr>
        <p:spPr>
          <a:xfrm>
            <a:off x="2520455" y="3467259"/>
            <a:ext cx="7151093" cy="472122"/>
          </a:xfrm>
        </p:spPr>
        <p:txBody>
          <a:bodyPr anchor="ctr" anchorCtr="1"/>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chemeClr val="tx1">
                    <a:lumMod val="50000"/>
                    <a:lumOff val="50000"/>
                  </a:schemeClr>
                </a:solidFill>
              </a:rPr>
              <a:t>SUN YAT-SEN UNIVERSITY</a:t>
            </a:r>
            <a:r>
              <a:rPr lang="en-US" altLang="zh-CN" dirty="0"/>
              <a:t> </a:t>
            </a:r>
            <a:endParaRPr lang="zh-CN" altLang="en-US" dirty="0"/>
          </a:p>
        </p:txBody>
      </p:sp>
      <p:grpSp>
        <p:nvGrpSpPr>
          <p:cNvPr id="4" name="组合 3">
            <a:extLst>
              <a:ext uri="{FF2B5EF4-FFF2-40B4-BE49-F238E27FC236}">
                <a16:creationId xmlns:a16="http://schemas.microsoft.com/office/drawing/2014/main" id="{A3C8A328-425E-4DF8-B8ED-BB0BE95C25C8}"/>
              </a:ext>
            </a:extLst>
          </p:cNvPr>
          <p:cNvGrpSpPr/>
          <p:nvPr userDrawn="1"/>
        </p:nvGrpSpPr>
        <p:grpSpPr>
          <a:xfrm>
            <a:off x="4659607" y="-10968"/>
            <a:ext cx="2872787" cy="577025"/>
            <a:chOff x="1056639" y="5596767"/>
            <a:chExt cx="2872786" cy="577025"/>
          </a:xfrm>
        </p:grpSpPr>
        <p:sp>
          <p:nvSpPr>
            <p:cNvPr id="6" name="副标题 2">
              <a:extLst>
                <a:ext uri="{FF2B5EF4-FFF2-40B4-BE49-F238E27FC236}">
                  <a16:creationId xmlns:a16="http://schemas.microsoft.com/office/drawing/2014/main" id="{C2880DA0-7CF4-45B6-AF87-7F281785F8E1}"/>
                </a:ext>
              </a:extLst>
            </p:cNvPr>
            <p:cNvSpPr txBox="1">
              <a:spLocks/>
            </p:cNvSpPr>
            <p:nvPr/>
          </p:nvSpPr>
          <p:spPr>
            <a:xfrm>
              <a:off x="1056639"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博学</a:t>
              </a:r>
            </a:p>
          </p:txBody>
        </p:sp>
        <p:sp>
          <p:nvSpPr>
            <p:cNvPr id="7" name="副标题 2">
              <a:extLst>
                <a:ext uri="{FF2B5EF4-FFF2-40B4-BE49-F238E27FC236}">
                  <a16:creationId xmlns:a16="http://schemas.microsoft.com/office/drawing/2014/main" id="{623C2A6B-9E5F-4156-B4B9-5357AAEC249F}"/>
                </a:ext>
              </a:extLst>
            </p:cNvPr>
            <p:cNvSpPr txBox="1">
              <a:spLocks/>
            </p:cNvSpPr>
            <p:nvPr/>
          </p:nvSpPr>
          <p:spPr>
            <a:xfrm>
              <a:off x="165771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审问</a:t>
              </a:r>
            </a:p>
          </p:txBody>
        </p:sp>
        <p:sp>
          <p:nvSpPr>
            <p:cNvPr id="8" name="副标题 2">
              <a:extLst>
                <a:ext uri="{FF2B5EF4-FFF2-40B4-BE49-F238E27FC236}">
                  <a16:creationId xmlns:a16="http://schemas.microsoft.com/office/drawing/2014/main" id="{47965751-7BF6-47E4-832F-B8A252C83AA1}"/>
                </a:ext>
              </a:extLst>
            </p:cNvPr>
            <p:cNvSpPr txBox="1">
              <a:spLocks/>
            </p:cNvSpPr>
            <p:nvPr/>
          </p:nvSpPr>
          <p:spPr>
            <a:xfrm>
              <a:off x="2258785"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慎思</a:t>
              </a:r>
            </a:p>
          </p:txBody>
        </p:sp>
        <p:sp>
          <p:nvSpPr>
            <p:cNvPr id="9" name="副标题 2">
              <a:extLst>
                <a:ext uri="{FF2B5EF4-FFF2-40B4-BE49-F238E27FC236}">
                  <a16:creationId xmlns:a16="http://schemas.microsoft.com/office/drawing/2014/main" id="{EA6BE511-421A-4AFC-BFF5-BF48F1F3510D}"/>
                </a:ext>
              </a:extLst>
            </p:cNvPr>
            <p:cNvSpPr txBox="1">
              <a:spLocks/>
            </p:cNvSpPr>
            <p:nvPr/>
          </p:nvSpPr>
          <p:spPr>
            <a:xfrm>
              <a:off x="2859858"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明辨</a:t>
              </a:r>
            </a:p>
          </p:txBody>
        </p:sp>
        <p:sp>
          <p:nvSpPr>
            <p:cNvPr id="10" name="副标题 2">
              <a:extLst>
                <a:ext uri="{FF2B5EF4-FFF2-40B4-BE49-F238E27FC236}">
                  <a16:creationId xmlns:a16="http://schemas.microsoft.com/office/drawing/2014/main" id="{6B91F823-5E7B-47FE-9F21-69A9AF83F3F2}"/>
                </a:ext>
              </a:extLst>
            </p:cNvPr>
            <p:cNvSpPr txBox="1">
              <a:spLocks/>
            </p:cNvSpPr>
            <p:nvPr/>
          </p:nvSpPr>
          <p:spPr>
            <a:xfrm>
              <a:off x="346093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笃行</a:t>
              </a:r>
            </a:p>
          </p:txBody>
        </p:sp>
        <p:cxnSp>
          <p:nvCxnSpPr>
            <p:cNvPr id="11" name="直接连接符 10">
              <a:extLst>
                <a:ext uri="{FF2B5EF4-FFF2-40B4-BE49-F238E27FC236}">
                  <a16:creationId xmlns:a16="http://schemas.microsoft.com/office/drawing/2014/main" id="{32FA63C2-C321-4A10-B8CF-991BA3036DA5}"/>
                </a:ext>
              </a:extLst>
            </p:cNvPr>
            <p:cNvCxnSpPr>
              <a:cxnSpLocks/>
            </p:cNvCxnSpPr>
            <p:nvPr/>
          </p:nvCxnSpPr>
          <p:spPr>
            <a:xfrm>
              <a:off x="1591422"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75BAAB-D13A-4774-8535-3E455C50650F}"/>
                </a:ext>
              </a:extLst>
            </p:cNvPr>
            <p:cNvCxnSpPr>
              <a:cxnSpLocks/>
            </p:cNvCxnSpPr>
            <p:nvPr/>
          </p:nvCxnSpPr>
          <p:spPr>
            <a:xfrm>
              <a:off x="2192495"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0CB8DDA-3D4C-4665-AFBC-ACACD6A94DF9}"/>
                </a:ext>
              </a:extLst>
            </p:cNvPr>
            <p:cNvCxnSpPr>
              <a:cxnSpLocks/>
            </p:cNvCxnSpPr>
            <p:nvPr/>
          </p:nvCxnSpPr>
          <p:spPr>
            <a:xfrm>
              <a:off x="2793568"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6ED1085-C8FB-40A0-9A02-325987A05AB2}"/>
                </a:ext>
              </a:extLst>
            </p:cNvPr>
            <p:cNvCxnSpPr>
              <a:cxnSpLocks/>
            </p:cNvCxnSpPr>
            <p:nvPr/>
          </p:nvCxnSpPr>
          <p:spPr>
            <a:xfrm>
              <a:off x="3394641"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FAE75E1-CCF6-4FAD-9A7D-7E5DD7528EEC}"/>
              </a:ext>
            </a:extLst>
          </p:cNvPr>
          <p:cNvGrpSpPr/>
          <p:nvPr userDrawn="1"/>
        </p:nvGrpSpPr>
        <p:grpSpPr>
          <a:xfrm>
            <a:off x="5062132" y="4041432"/>
            <a:ext cx="2067736" cy="617354"/>
            <a:chOff x="5062132" y="3939381"/>
            <a:chExt cx="2067736" cy="617354"/>
          </a:xfrm>
        </p:grpSpPr>
        <p:sp>
          <p:nvSpPr>
            <p:cNvPr id="21" name="任意多边形: 形状 20">
              <a:extLst>
                <a:ext uri="{FF2B5EF4-FFF2-40B4-BE49-F238E27FC236}">
                  <a16:creationId xmlns:a16="http://schemas.microsoft.com/office/drawing/2014/main" id="{CB6E7EAA-A360-47A7-BBCA-16F97E6E75C3}"/>
                </a:ext>
              </a:extLst>
            </p:cNvPr>
            <p:cNvSpPr/>
            <p:nvPr/>
          </p:nvSpPr>
          <p:spPr>
            <a:xfrm>
              <a:off x="6850793" y="4028787"/>
              <a:ext cx="247172" cy="339148"/>
            </a:xfrm>
            <a:custGeom>
              <a:avLst/>
              <a:gdLst>
                <a:gd name="connsiteX0" fmla="*/ 105997 w 247172"/>
                <a:gd name="connsiteY0" fmla="*/ 103167 h 339148"/>
                <a:gd name="connsiteX1" fmla="*/ 93131 w 247172"/>
                <a:gd name="connsiteY1" fmla="*/ 121376 h 339148"/>
                <a:gd name="connsiteX2" fmla="*/ 96347 w 247172"/>
                <a:gd name="connsiteY2" fmla="*/ 130481 h 339148"/>
                <a:gd name="connsiteX3" fmla="*/ 112138 w 247172"/>
                <a:gd name="connsiteY3" fmla="*/ 114223 h 339148"/>
                <a:gd name="connsiteX4" fmla="*/ 105997 w 247172"/>
                <a:gd name="connsiteY4" fmla="*/ 103167 h 339148"/>
                <a:gd name="connsiteX5" fmla="*/ 154900 w 247172"/>
                <a:gd name="connsiteY5" fmla="*/ 98421 h 339148"/>
                <a:gd name="connsiteX6" fmla="*/ 147240 w 247172"/>
                <a:gd name="connsiteY6" fmla="*/ 102973 h 339148"/>
                <a:gd name="connsiteX7" fmla="*/ 158270 w 247172"/>
                <a:gd name="connsiteY7" fmla="*/ 108500 h 339148"/>
                <a:gd name="connsiteX8" fmla="*/ 166237 w 247172"/>
                <a:gd name="connsiteY8" fmla="*/ 102322 h 339148"/>
                <a:gd name="connsiteX9" fmla="*/ 154900 w 247172"/>
                <a:gd name="connsiteY9" fmla="*/ 98421 h 339148"/>
                <a:gd name="connsiteX10" fmla="*/ 104662 w 247172"/>
                <a:gd name="connsiteY10" fmla="*/ 48539 h 339148"/>
                <a:gd name="connsiteX11" fmla="*/ 97740 w 247172"/>
                <a:gd name="connsiteY11" fmla="*/ 58294 h 339148"/>
                <a:gd name="connsiteX12" fmla="*/ 97355 w 247172"/>
                <a:gd name="connsiteY12" fmla="*/ 83332 h 339148"/>
                <a:gd name="connsiteX13" fmla="*/ 116198 w 247172"/>
                <a:gd name="connsiteY13" fmla="*/ 61221 h 339148"/>
                <a:gd name="connsiteX14" fmla="*/ 104662 w 247172"/>
                <a:gd name="connsiteY14" fmla="*/ 48539 h 339148"/>
                <a:gd name="connsiteX15" fmla="*/ 149830 w 247172"/>
                <a:gd name="connsiteY15" fmla="*/ 87 h 339148"/>
                <a:gd name="connsiteX16" fmla="*/ 167025 w 247172"/>
                <a:gd name="connsiteY16" fmla="*/ 30978 h 339148"/>
                <a:gd name="connsiteX17" fmla="*/ 161974 w 247172"/>
                <a:gd name="connsiteY17" fmla="*/ 49025 h 339148"/>
                <a:gd name="connsiteX18" fmla="*/ 160249 w 247172"/>
                <a:gd name="connsiteY18" fmla="*/ 50325 h 339148"/>
                <a:gd name="connsiteX19" fmla="*/ 161175 w 247172"/>
                <a:gd name="connsiteY19" fmla="*/ 51880 h 339148"/>
                <a:gd name="connsiteX20" fmla="*/ 160359 w 247172"/>
                <a:gd name="connsiteY20" fmla="*/ 54793 h 339148"/>
                <a:gd name="connsiteX21" fmla="*/ 158349 w 247172"/>
                <a:gd name="connsiteY21" fmla="*/ 52531 h 339148"/>
                <a:gd name="connsiteX22" fmla="*/ 158641 w 247172"/>
                <a:gd name="connsiteY22" fmla="*/ 45743 h 339148"/>
                <a:gd name="connsiteX23" fmla="*/ 153978 w 247172"/>
                <a:gd name="connsiteY23" fmla="*/ 83138 h 339148"/>
                <a:gd name="connsiteX24" fmla="*/ 177585 w 247172"/>
                <a:gd name="connsiteY24" fmla="*/ 88015 h 339148"/>
                <a:gd name="connsiteX25" fmla="*/ 162138 w 247172"/>
                <a:gd name="connsiteY25" fmla="*/ 74358 h 339148"/>
                <a:gd name="connsiteX26" fmla="*/ 162429 w 247172"/>
                <a:gd name="connsiteY26" fmla="*/ 57124 h 339148"/>
                <a:gd name="connsiteX27" fmla="*/ 160388 w 247172"/>
                <a:gd name="connsiteY27" fmla="*/ 54827 h 339148"/>
                <a:gd name="connsiteX28" fmla="*/ 175768 w 247172"/>
                <a:gd name="connsiteY28" fmla="*/ 70323 h 339148"/>
                <a:gd name="connsiteX29" fmla="*/ 166733 w 247172"/>
                <a:gd name="connsiteY29" fmla="*/ 61218 h 339148"/>
                <a:gd name="connsiteX30" fmla="*/ 161175 w 247172"/>
                <a:gd name="connsiteY30" fmla="*/ 51880 h 339148"/>
                <a:gd name="connsiteX31" fmla="*/ 161974 w 247172"/>
                <a:gd name="connsiteY31" fmla="*/ 49025 h 339148"/>
                <a:gd name="connsiteX32" fmla="*/ 170814 w 247172"/>
                <a:gd name="connsiteY32" fmla="*/ 42359 h 339148"/>
                <a:gd name="connsiteX33" fmla="*/ 188009 w 247172"/>
                <a:gd name="connsiteY33" fmla="*/ 38782 h 339148"/>
                <a:gd name="connsiteX34" fmla="*/ 211907 w 247172"/>
                <a:gd name="connsiteY34" fmla="*/ 75526 h 339148"/>
                <a:gd name="connsiteX35" fmla="*/ 189175 w 247172"/>
                <a:gd name="connsiteY35" fmla="*/ 127227 h 339148"/>
                <a:gd name="connsiteX36" fmla="*/ 241051 w 247172"/>
                <a:gd name="connsiteY36" fmla="*/ 145111 h 339148"/>
                <a:gd name="connsiteX37" fmla="*/ 246297 w 247172"/>
                <a:gd name="connsiteY37" fmla="*/ 146087 h 339148"/>
                <a:gd name="connsiteX38" fmla="*/ 247172 w 247172"/>
                <a:gd name="connsiteY38" fmla="*/ 158769 h 339148"/>
                <a:gd name="connsiteX39" fmla="*/ 205495 w 247172"/>
                <a:gd name="connsiteY39" fmla="*/ 171775 h 339148"/>
                <a:gd name="connsiteX40" fmla="*/ 178100 w 247172"/>
                <a:gd name="connsiteY40" fmla="*/ 185432 h 339148"/>
                <a:gd name="connsiteX41" fmla="*/ 156824 w 247172"/>
                <a:gd name="connsiteY41" fmla="*/ 202016 h 339148"/>
                <a:gd name="connsiteX42" fmla="*/ 149247 w 247172"/>
                <a:gd name="connsiteY42" fmla="*/ 215998 h 339148"/>
                <a:gd name="connsiteX43" fmla="*/ 162653 w 247172"/>
                <a:gd name="connsiteY43" fmla="*/ 218599 h 339148"/>
                <a:gd name="connsiteX44" fmla="*/ 191215 w 247172"/>
                <a:gd name="connsiteY44" fmla="*/ 212421 h 339148"/>
                <a:gd name="connsiteX45" fmla="*/ 217153 w 247172"/>
                <a:gd name="connsiteY45" fmla="*/ 242662 h 339148"/>
                <a:gd name="connsiteX46" fmla="*/ 206078 w 247172"/>
                <a:gd name="connsiteY46" fmla="*/ 251116 h 339148"/>
                <a:gd name="connsiteX47" fmla="*/ 180140 w 247172"/>
                <a:gd name="connsiteY47" fmla="*/ 247539 h 339148"/>
                <a:gd name="connsiteX48" fmla="*/ 155367 w 247172"/>
                <a:gd name="connsiteY48" fmla="*/ 270626 h 339148"/>
                <a:gd name="connsiteX49" fmla="*/ 128846 w 247172"/>
                <a:gd name="connsiteY49" fmla="*/ 333709 h 339148"/>
                <a:gd name="connsiteX50" fmla="*/ 110777 w 247172"/>
                <a:gd name="connsiteY50" fmla="*/ 334684 h 339148"/>
                <a:gd name="connsiteX51" fmla="*/ 69683 w 247172"/>
                <a:gd name="connsiteY51" fmla="*/ 295664 h 339148"/>
                <a:gd name="connsiteX52" fmla="*/ 104948 w 247172"/>
                <a:gd name="connsiteY52" fmla="*/ 292412 h 339148"/>
                <a:gd name="connsiteX53" fmla="*/ 121560 w 247172"/>
                <a:gd name="connsiteY53" fmla="*/ 261196 h 339148"/>
                <a:gd name="connsiteX54" fmla="*/ 113691 w 247172"/>
                <a:gd name="connsiteY54" fmla="*/ 256319 h 339148"/>
                <a:gd name="connsiteX55" fmla="*/ 85130 w 247172"/>
                <a:gd name="connsiteY55" fmla="*/ 261521 h 339148"/>
                <a:gd name="connsiteX56" fmla="*/ 43745 w 247172"/>
                <a:gd name="connsiteY56" fmla="*/ 252091 h 339148"/>
                <a:gd name="connsiteX57" fmla="*/ 46951 w 247172"/>
                <a:gd name="connsiteY57" fmla="*/ 233882 h 339148"/>
                <a:gd name="connsiteX58" fmla="*/ 79884 w 247172"/>
                <a:gd name="connsiteY58" fmla="*/ 230956 h 339148"/>
                <a:gd name="connsiteX59" fmla="*/ 101742 w 247172"/>
                <a:gd name="connsiteY59" fmla="*/ 230305 h 339148"/>
                <a:gd name="connsiteX60" fmla="*/ 109611 w 247172"/>
                <a:gd name="connsiteY60" fmla="*/ 223477 h 339148"/>
                <a:gd name="connsiteX61" fmla="*/ 122726 w 247172"/>
                <a:gd name="connsiteY61" fmla="*/ 198439 h 339148"/>
                <a:gd name="connsiteX62" fmla="*/ 131177 w 247172"/>
                <a:gd name="connsiteY62" fmla="*/ 188684 h 339148"/>
                <a:gd name="connsiteX63" fmla="*/ 105531 w 247172"/>
                <a:gd name="connsiteY63" fmla="*/ 193561 h 339148"/>
                <a:gd name="connsiteX64" fmla="*/ 80758 w 247172"/>
                <a:gd name="connsiteY64" fmla="*/ 206893 h 339148"/>
                <a:gd name="connsiteX65" fmla="*/ 60940 w 247172"/>
                <a:gd name="connsiteY65" fmla="*/ 197789 h 339148"/>
                <a:gd name="connsiteX66" fmla="*/ 71432 w 247172"/>
                <a:gd name="connsiteY66" fmla="*/ 183481 h 339148"/>
                <a:gd name="connsiteX67" fmla="*/ 175477 w 247172"/>
                <a:gd name="connsiteY67" fmla="*/ 156492 h 339148"/>
                <a:gd name="connsiteX68" fmla="*/ 189758 w 247172"/>
                <a:gd name="connsiteY68" fmla="*/ 155191 h 339148"/>
                <a:gd name="connsiteX69" fmla="*/ 167025 w 247172"/>
                <a:gd name="connsiteY69" fmla="*/ 147713 h 339148"/>
                <a:gd name="connsiteX70" fmla="*/ 95039 w 247172"/>
                <a:gd name="connsiteY70" fmla="*/ 164296 h 339148"/>
                <a:gd name="connsiteX71" fmla="*/ 67934 w 247172"/>
                <a:gd name="connsiteY71" fmla="*/ 168524 h 339148"/>
                <a:gd name="connsiteX72" fmla="*/ 39082 w 247172"/>
                <a:gd name="connsiteY72" fmla="*/ 200715 h 339148"/>
                <a:gd name="connsiteX73" fmla="*/ 25967 w 247172"/>
                <a:gd name="connsiteY73" fmla="*/ 234858 h 339148"/>
                <a:gd name="connsiteX74" fmla="*/ 11395 w 247172"/>
                <a:gd name="connsiteY74" fmla="*/ 240711 h 339148"/>
                <a:gd name="connsiteX75" fmla="*/ 611 w 247172"/>
                <a:gd name="connsiteY75" fmla="*/ 222501 h 339148"/>
                <a:gd name="connsiteX76" fmla="*/ 4983 w 247172"/>
                <a:gd name="connsiteY76" fmla="*/ 177303 h 339148"/>
                <a:gd name="connsiteX77" fmla="*/ 28298 w 247172"/>
                <a:gd name="connsiteY77" fmla="*/ 158769 h 339148"/>
                <a:gd name="connsiteX78" fmla="*/ 44911 w 247172"/>
                <a:gd name="connsiteY78" fmla="*/ 146087 h 339148"/>
                <a:gd name="connsiteX79" fmla="*/ 41996 w 247172"/>
                <a:gd name="connsiteY79" fmla="*/ 79753 h 339148"/>
                <a:gd name="connsiteX80" fmla="*/ 40539 w 247172"/>
                <a:gd name="connsiteY80" fmla="*/ 73574 h 339148"/>
                <a:gd name="connsiteX81" fmla="*/ 45785 w 247172"/>
                <a:gd name="connsiteY81" fmla="*/ 54390 h 339148"/>
                <a:gd name="connsiteX82" fmla="*/ 58608 w 247172"/>
                <a:gd name="connsiteY82" fmla="*/ 64145 h 339148"/>
                <a:gd name="connsiteX83" fmla="*/ 67060 w 247172"/>
                <a:gd name="connsiteY83" fmla="*/ 92109 h 339148"/>
                <a:gd name="connsiteX84" fmla="*/ 65603 w 247172"/>
                <a:gd name="connsiteY84" fmla="*/ 131129 h 339148"/>
                <a:gd name="connsiteX85" fmla="*/ 71432 w 247172"/>
                <a:gd name="connsiteY85" fmla="*/ 143160 h 339148"/>
                <a:gd name="connsiteX86" fmla="*/ 76095 w 247172"/>
                <a:gd name="connsiteY86" fmla="*/ 131454 h 339148"/>
                <a:gd name="connsiteX87" fmla="*/ 74346 w 247172"/>
                <a:gd name="connsiteY87" fmla="*/ 45285 h 339148"/>
                <a:gd name="connsiteX88" fmla="*/ 90376 w 247172"/>
                <a:gd name="connsiteY88" fmla="*/ 29027 h 339148"/>
                <a:gd name="connsiteX89" fmla="*/ 99702 w 247172"/>
                <a:gd name="connsiteY89" fmla="*/ 27726 h 339148"/>
                <a:gd name="connsiteX90" fmla="*/ 120394 w 247172"/>
                <a:gd name="connsiteY90" fmla="*/ 28702 h 339148"/>
                <a:gd name="connsiteX91" fmla="*/ 137298 w 247172"/>
                <a:gd name="connsiteY91" fmla="*/ 20898 h 339148"/>
                <a:gd name="connsiteX92" fmla="*/ 149830 w 247172"/>
                <a:gd name="connsiteY92" fmla="*/ 87 h 33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7172" h="339148">
                  <a:moveTo>
                    <a:pt x="105997" y="103167"/>
                  </a:moveTo>
                  <a:cubicBezTo>
                    <a:pt x="95470" y="103492"/>
                    <a:pt x="95762" y="114223"/>
                    <a:pt x="93131" y="121376"/>
                  </a:cubicBezTo>
                  <a:cubicBezTo>
                    <a:pt x="93716" y="125278"/>
                    <a:pt x="91376" y="131782"/>
                    <a:pt x="96347" y="130481"/>
                  </a:cubicBezTo>
                  <a:cubicBezTo>
                    <a:pt x="103950" y="128855"/>
                    <a:pt x="111261" y="124628"/>
                    <a:pt x="112138" y="114223"/>
                  </a:cubicBezTo>
                  <a:cubicBezTo>
                    <a:pt x="112430" y="109345"/>
                    <a:pt x="111261" y="102842"/>
                    <a:pt x="105997" y="103167"/>
                  </a:cubicBezTo>
                  <a:close/>
                  <a:moveTo>
                    <a:pt x="154900" y="98421"/>
                  </a:moveTo>
                  <a:cubicBezTo>
                    <a:pt x="151530" y="98421"/>
                    <a:pt x="146321" y="97120"/>
                    <a:pt x="147240" y="102973"/>
                  </a:cubicBezTo>
                  <a:cubicBezTo>
                    <a:pt x="148159" y="109151"/>
                    <a:pt x="153981" y="108500"/>
                    <a:pt x="158270" y="108500"/>
                  </a:cubicBezTo>
                  <a:cubicBezTo>
                    <a:pt x="161641" y="108825"/>
                    <a:pt x="165317" y="107850"/>
                    <a:pt x="166237" y="102322"/>
                  </a:cubicBezTo>
                  <a:cubicBezTo>
                    <a:pt x="163785" y="97120"/>
                    <a:pt x="158883" y="98421"/>
                    <a:pt x="154900" y="98421"/>
                  </a:cubicBezTo>
                  <a:close/>
                  <a:moveTo>
                    <a:pt x="104662" y="48539"/>
                  </a:moveTo>
                  <a:cubicBezTo>
                    <a:pt x="94279" y="47238"/>
                    <a:pt x="98124" y="54392"/>
                    <a:pt x="97740" y="58294"/>
                  </a:cubicBezTo>
                  <a:cubicBezTo>
                    <a:pt x="96971" y="66098"/>
                    <a:pt x="97355" y="73902"/>
                    <a:pt x="97355" y="83332"/>
                  </a:cubicBezTo>
                  <a:cubicBezTo>
                    <a:pt x="108507" y="77479"/>
                    <a:pt x="114275" y="70000"/>
                    <a:pt x="116198" y="61221"/>
                  </a:cubicBezTo>
                  <a:cubicBezTo>
                    <a:pt x="117351" y="54392"/>
                    <a:pt x="112352" y="49514"/>
                    <a:pt x="104662" y="48539"/>
                  </a:cubicBezTo>
                  <a:close/>
                  <a:moveTo>
                    <a:pt x="149830" y="87"/>
                  </a:moveTo>
                  <a:cubicBezTo>
                    <a:pt x="160322" y="1062"/>
                    <a:pt x="168191" y="16345"/>
                    <a:pt x="167025" y="30978"/>
                  </a:cubicBezTo>
                  <a:lnTo>
                    <a:pt x="161974" y="49025"/>
                  </a:lnTo>
                  <a:lnTo>
                    <a:pt x="160249" y="50325"/>
                  </a:lnTo>
                  <a:lnTo>
                    <a:pt x="161175" y="51880"/>
                  </a:lnTo>
                  <a:lnTo>
                    <a:pt x="160359" y="54793"/>
                  </a:lnTo>
                  <a:lnTo>
                    <a:pt x="158349" y="52531"/>
                  </a:lnTo>
                  <a:cubicBezTo>
                    <a:pt x="158568" y="50296"/>
                    <a:pt x="159515" y="47694"/>
                    <a:pt x="158641" y="45743"/>
                  </a:cubicBezTo>
                  <a:cubicBezTo>
                    <a:pt x="143195" y="62652"/>
                    <a:pt x="142612" y="63953"/>
                    <a:pt x="153978" y="83138"/>
                  </a:cubicBezTo>
                  <a:cubicBezTo>
                    <a:pt x="159515" y="92568"/>
                    <a:pt x="168550" y="88991"/>
                    <a:pt x="177585" y="88015"/>
                  </a:cubicBezTo>
                  <a:cubicBezTo>
                    <a:pt x="173504" y="79886"/>
                    <a:pt x="167384" y="77284"/>
                    <a:pt x="162138" y="74358"/>
                  </a:cubicBezTo>
                  <a:cubicBezTo>
                    <a:pt x="150189" y="67855"/>
                    <a:pt x="152229" y="62652"/>
                    <a:pt x="162429" y="57124"/>
                  </a:cubicBezTo>
                  <a:lnTo>
                    <a:pt x="160388" y="54827"/>
                  </a:lnTo>
                  <a:lnTo>
                    <a:pt x="175768" y="70323"/>
                  </a:lnTo>
                  <a:cubicBezTo>
                    <a:pt x="172854" y="64795"/>
                    <a:pt x="169065" y="63819"/>
                    <a:pt x="166733" y="61218"/>
                  </a:cubicBezTo>
                  <a:lnTo>
                    <a:pt x="161175" y="51880"/>
                  </a:lnTo>
                  <a:lnTo>
                    <a:pt x="161974" y="49025"/>
                  </a:lnTo>
                  <a:lnTo>
                    <a:pt x="170814" y="42359"/>
                  </a:lnTo>
                  <a:cubicBezTo>
                    <a:pt x="176642" y="41058"/>
                    <a:pt x="182180" y="39432"/>
                    <a:pt x="188009" y="38782"/>
                  </a:cubicBezTo>
                  <a:cubicBezTo>
                    <a:pt x="212490" y="36506"/>
                    <a:pt x="221816" y="50488"/>
                    <a:pt x="211907" y="75526"/>
                  </a:cubicBezTo>
                  <a:cubicBezTo>
                    <a:pt x="205495" y="92109"/>
                    <a:pt x="197626" y="108367"/>
                    <a:pt x="189175" y="127227"/>
                  </a:cubicBezTo>
                  <a:cubicBezTo>
                    <a:pt x="211907" y="119423"/>
                    <a:pt x="228228" y="126902"/>
                    <a:pt x="241051" y="145111"/>
                  </a:cubicBezTo>
                  <a:cubicBezTo>
                    <a:pt x="241926" y="146087"/>
                    <a:pt x="244549" y="145762"/>
                    <a:pt x="246297" y="146087"/>
                  </a:cubicBezTo>
                  <a:cubicBezTo>
                    <a:pt x="247172" y="149989"/>
                    <a:pt x="247172" y="154541"/>
                    <a:pt x="247172" y="158769"/>
                  </a:cubicBezTo>
                  <a:cubicBezTo>
                    <a:pt x="235222" y="171125"/>
                    <a:pt x="220650" y="172751"/>
                    <a:pt x="205495" y="171775"/>
                  </a:cubicBezTo>
                  <a:cubicBezTo>
                    <a:pt x="194420" y="171125"/>
                    <a:pt x="184803" y="173401"/>
                    <a:pt x="178100" y="185432"/>
                  </a:cubicBezTo>
                  <a:cubicBezTo>
                    <a:pt x="173436" y="193887"/>
                    <a:pt x="163528" y="195512"/>
                    <a:pt x="156824" y="202016"/>
                  </a:cubicBezTo>
                  <a:cubicBezTo>
                    <a:pt x="153035" y="205593"/>
                    <a:pt x="146332" y="209495"/>
                    <a:pt x="149247" y="215998"/>
                  </a:cubicBezTo>
                  <a:cubicBezTo>
                    <a:pt x="151578" y="221201"/>
                    <a:pt x="157699" y="219575"/>
                    <a:pt x="162653" y="218599"/>
                  </a:cubicBezTo>
                  <a:cubicBezTo>
                    <a:pt x="172271" y="216648"/>
                    <a:pt x="181597" y="214372"/>
                    <a:pt x="191215" y="212421"/>
                  </a:cubicBezTo>
                  <a:cubicBezTo>
                    <a:pt x="204038" y="209820"/>
                    <a:pt x="220359" y="229005"/>
                    <a:pt x="217153" y="242662"/>
                  </a:cubicBezTo>
                  <a:cubicBezTo>
                    <a:pt x="215696" y="249165"/>
                    <a:pt x="211324" y="250791"/>
                    <a:pt x="206078" y="251116"/>
                  </a:cubicBezTo>
                  <a:cubicBezTo>
                    <a:pt x="197335" y="251441"/>
                    <a:pt x="188883" y="249490"/>
                    <a:pt x="180140" y="247539"/>
                  </a:cubicBezTo>
                  <a:cubicBezTo>
                    <a:pt x="159447" y="242662"/>
                    <a:pt x="152744" y="248189"/>
                    <a:pt x="155367" y="270626"/>
                  </a:cubicBezTo>
                  <a:cubicBezTo>
                    <a:pt x="158573" y="298591"/>
                    <a:pt x="145167" y="316475"/>
                    <a:pt x="128846" y="333709"/>
                  </a:cubicBezTo>
                  <a:cubicBezTo>
                    <a:pt x="123308" y="339562"/>
                    <a:pt x="116022" y="341838"/>
                    <a:pt x="110777" y="334684"/>
                  </a:cubicBezTo>
                  <a:cubicBezTo>
                    <a:pt x="99993" y="319726"/>
                    <a:pt x="85421" y="309971"/>
                    <a:pt x="69683" y="295664"/>
                  </a:cubicBezTo>
                  <a:cubicBezTo>
                    <a:pt x="83672" y="294363"/>
                    <a:pt x="94456" y="293713"/>
                    <a:pt x="104948" y="292412"/>
                  </a:cubicBezTo>
                  <a:cubicBezTo>
                    <a:pt x="120103" y="290787"/>
                    <a:pt x="127389" y="276804"/>
                    <a:pt x="121560" y="261196"/>
                  </a:cubicBezTo>
                  <a:cubicBezTo>
                    <a:pt x="119811" y="256319"/>
                    <a:pt x="116897" y="256644"/>
                    <a:pt x="113691" y="256319"/>
                  </a:cubicBezTo>
                  <a:cubicBezTo>
                    <a:pt x="103782" y="255018"/>
                    <a:pt x="94456" y="258270"/>
                    <a:pt x="85130" y="261521"/>
                  </a:cubicBezTo>
                  <a:cubicBezTo>
                    <a:pt x="69975" y="266724"/>
                    <a:pt x="55402" y="266724"/>
                    <a:pt x="43745" y="252091"/>
                  </a:cubicBezTo>
                  <a:cubicBezTo>
                    <a:pt x="37041" y="243637"/>
                    <a:pt x="37916" y="238434"/>
                    <a:pt x="46951" y="233882"/>
                  </a:cubicBezTo>
                  <a:cubicBezTo>
                    <a:pt x="57734" y="228679"/>
                    <a:pt x="69100" y="231606"/>
                    <a:pt x="79884" y="230956"/>
                  </a:cubicBezTo>
                  <a:cubicBezTo>
                    <a:pt x="87170" y="230630"/>
                    <a:pt x="94456" y="230956"/>
                    <a:pt x="101742" y="230305"/>
                  </a:cubicBezTo>
                  <a:cubicBezTo>
                    <a:pt x="105531" y="229980"/>
                    <a:pt x="111651" y="228679"/>
                    <a:pt x="109611" y="223477"/>
                  </a:cubicBezTo>
                  <a:cubicBezTo>
                    <a:pt x="102907" y="207218"/>
                    <a:pt x="115148" y="204617"/>
                    <a:pt x="122726" y="198439"/>
                  </a:cubicBezTo>
                  <a:cubicBezTo>
                    <a:pt x="125932" y="195838"/>
                    <a:pt x="129429" y="193887"/>
                    <a:pt x="131177" y="188684"/>
                  </a:cubicBezTo>
                  <a:cubicBezTo>
                    <a:pt x="121560" y="183156"/>
                    <a:pt x="113691" y="189985"/>
                    <a:pt x="105531" y="193561"/>
                  </a:cubicBezTo>
                  <a:cubicBezTo>
                    <a:pt x="97079" y="197463"/>
                    <a:pt x="89501" y="203642"/>
                    <a:pt x="80758" y="206893"/>
                  </a:cubicBezTo>
                  <a:cubicBezTo>
                    <a:pt x="72598" y="210145"/>
                    <a:pt x="64437" y="206243"/>
                    <a:pt x="60940" y="197789"/>
                  </a:cubicBezTo>
                  <a:cubicBezTo>
                    <a:pt x="57151" y="188359"/>
                    <a:pt x="66186" y="186408"/>
                    <a:pt x="71432" y="183481"/>
                  </a:cubicBezTo>
                  <a:cubicBezTo>
                    <a:pt x="104073" y="164621"/>
                    <a:pt x="139629" y="160394"/>
                    <a:pt x="175477" y="156492"/>
                  </a:cubicBezTo>
                  <a:cubicBezTo>
                    <a:pt x="179557" y="156167"/>
                    <a:pt x="183929" y="155842"/>
                    <a:pt x="189758" y="155191"/>
                  </a:cubicBezTo>
                  <a:cubicBezTo>
                    <a:pt x="183054" y="144786"/>
                    <a:pt x="174603" y="146087"/>
                    <a:pt x="167025" y="147713"/>
                  </a:cubicBezTo>
                  <a:cubicBezTo>
                    <a:pt x="143127" y="153240"/>
                    <a:pt x="117771" y="149013"/>
                    <a:pt x="95039" y="164296"/>
                  </a:cubicBezTo>
                  <a:cubicBezTo>
                    <a:pt x="88044" y="169174"/>
                    <a:pt x="76969" y="165272"/>
                    <a:pt x="67934" y="168524"/>
                  </a:cubicBezTo>
                  <a:cubicBezTo>
                    <a:pt x="53071" y="173726"/>
                    <a:pt x="42287" y="182181"/>
                    <a:pt x="39082" y="200715"/>
                  </a:cubicBezTo>
                  <a:cubicBezTo>
                    <a:pt x="37041" y="212746"/>
                    <a:pt x="32961" y="224777"/>
                    <a:pt x="25967" y="234858"/>
                  </a:cubicBezTo>
                  <a:cubicBezTo>
                    <a:pt x="22469" y="240060"/>
                    <a:pt x="18098" y="245588"/>
                    <a:pt x="11395" y="240711"/>
                  </a:cubicBezTo>
                  <a:cubicBezTo>
                    <a:pt x="5857" y="236483"/>
                    <a:pt x="-2304" y="233882"/>
                    <a:pt x="611" y="222501"/>
                  </a:cubicBezTo>
                  <a:cubicBezTo>
                    <a:pt x="4109" y="207869"/>
                    <a:pt x="4109" y="192586"/>
                    <a:pt x="4983" y="177303"/>
                  </a:cubicBezTo>
                  <a:cubicBezTo>
                    <a:pt x="5857" y="159419"/>
                    <a:pt x="13435" y="153891"/>
                    <a:pt x="28298" y="158769"/>
                  </a:cubicBezTo>
                  <a:cubicBezTo>
                    <a:pt x="38499" y="162020"/>
                    <a:pt x="44911" y="157793"/>
                    <a:pt x="44911" y="146087"/>
                  </a:cubicBezTo>
                  <a:cubicBezTo>
                    <a:pt x="45202" y="123975"/>
                    <a:pt x="46951" y="101539"/>
                    <a:pt x="41996" y="79753"/>
                  </a:cubicBezTo>
                  <a:cubicBezTo>
                    <a:pt x="41413" y="77802"/>
                    <a:pt x="40830" y="75526"/>
                    <a:pt x="40539" y="73574"/>
                  </a:cubicBezTo>
                  <a:cubicBezTo>
                    <a:pt x="39956" y="66421"/>
                    <a:pt x="40247" y="57641"/>
                    <a:pt x="45785" y="54390"/>
                  </a:cubicBezTo>
                  <a:cubicBezTo>
                    <a:pt x="52197" y="50488"/>
                    <a:pt x="54820" y="59918"/>
                    <a:pt x="58608" y="64145"/>
                  </a:cubicBezTo>
                  <a:cubicBezTo>
                    <a:pt x="65311" y="71624"/>
                    <a:pt x="68226" y="81053"/>
                    <a:pt x="67060" y="92109"/>
                  </a:cubicBezTo>
                  <a:cubicBezTo>
                    <a:pt x="65894" y="105116"/>
                    <a:pt x="65894" y="118122"/>
                    <a:pt x="65603" y="131129"/>
                  </a:cubicBezTo>
                  <a:cubicBezTo>
                    <a:pt x="65603" y="136332"/>
                    <a:pt x="64146" y="143811"/>
                    <a:pt x="71432" y="143160"/>
                  </a:cubicBezTo>
                  <a:cubicBezTo>
                    <a:pt x="77260" y="142835"/>
                    <a:pt x="76095" y="136007"/>
                    <a:pt x="76095" y="131454"/>
                  </a:cubicBezTo>
                  <a:cubicBezTo>
                    <a:pt x="75512" y="102839"/>
                    <a:pt x="75221" y="74225"/>
                    <a:pt x="74346" y="45285"/>
                  </a:cubicBezTo>
                  <a:cubicBezTo>
                    <a:pt x="73763" y="31628"/>
                    <a:pt x="76386" y="23824"/>
                    <a:pt x="90376" y="29027"/>
                  </a:cubicBezTo>
                  <a:cubicBezTo>
                    <a:pt x="93873" y="30327"/>
                    <a:pt x="96787" y="30327"/>
                    <a:pt x="99702" y="27726"/>
                  </a:cubicBezTo>
                  <a:cubicBezTo>
                    <a:pt x="106696" y="20898"/>
                    <a:pt x="113108" y="22198"/>
                    <a:pt x="120394" y="28702"/>
                  </a:cubicBezTo>
                  <a:cubicBezTo>
                    <a:pt x="129429" y="36831"/>
                    <a:pt x="134966" y="33254"/>
                    <a:pt x="137298" y="20898"/>
                  </a:cubicBezTo>
                  <a:cubicBezTo>
                    <a:pt x="139046" y="12443"/>
                    <a:pt x="136132" y="-1214"/>
                    <a:pt x="149830" y="87"/>
                  </a:cubicBezTo>
                  <a:close/>
                </a:path>
              </a:pathLst>
            </a:custGeom>
            <a:solidFill>
              <a:schemeClr val="bg1"/>
            </a:solidFill>
            <a:ln w="9525" cap="flat">
              <a:noFill/>
              <a:prstDash val="solid"/>
              <a:miter/>
            </a:ln>
          </p:spPr>
          <p:txBody>
            <a:bodyPr wrap="square" rtlCol="0" anchor="ctr">
              <a:noAutofit/>
            </a:bodyPr>
            <a:lstStyle/>
            <a:p>
              <a:endParaRPr lang="zh-CN" altLang="en-US" sz="1800">
                <a:solidFill>
                  <a:schemeClr val="bg1"/>
                </a:solidFill>
              </a:endParaRPr>
            </a:p>
          </p:txBody>
        </p:sp>
        <p:sp>
          <p:nvSpPr>
            <p:cNvPr id="23" name="任意多边形: 形状 22">
              <a:extLst>
                <a:ext uri="{FF2B5EF4-FFF2-40B4-BE49-F238E27FC236}">
                  <a16:creationId xmlns:a16="http://schemas.microsoft.com/office/drawing/2014/main" id="{2AF6276C-AC20-433A-8F7B-AADC97B4A20A}"/>
                </a:ext>
              </a:extLst>
            </p:cNvPr>
            <p:cNvSpPr/>
            <p:nvPr/>
          </p:nvSpPr>
          <p:spPr>
            <a:xfrm>
              <a:off x="5791984" y="4005489"/>
              <a:ext cx="212221" cy="358747"/>
            </a:xfrm>
            <a:custGeom>
              <a:avLst/>
              <a:gdLst>
                <a:gd name="connsiteX0" fmla="*/ 74609 w 212221"/>
                <a:gd name="connsiteY0" fmla="*/ 126003 h 358747"/>
                <a:gd name="connsiteX1" fmla="*/ 49837 w 212221"/>
                <a:gd name="connsiteY1" fmla="*/ 134457 h 358747"/>
                <a:gd name="connsiteX2" fmla="*/ 43426 w 212221"/>
                <a:gd name="connsiteY2" fmla="*/ 139660 h 358747"/>
                <a:gd name="connsiteX3" fmla="*/ 51295 w 212221"/>
                <a:gd name="connsiteY3" fmla="*/ 161446 h 358747"/>
                <a:gd name="connsiteX4" fmla="*/ 67615 w 212221"/>
                <a:gd name="connsiteY4" fmla="*/ 162747 h 358747"/>
                <a:gd name="connsiteX5" fmla="*/ 75775 w 212221"/>
                <a:gd name="connsiteY5" fmla="*/ 146489 h 358747"/>
                <a:gd name="connsiteX6" fmla="*/ 74609 w 212221"/>
                <a:gd name="connsiteY6" fmla="*/ 126003 h 358747"/>
                <a:gd name="connsiteX7" fmla="*/ 141427 w 212221"/>
                <a:gd name="connsiteY7" fmla="*/ 92917 h 358747"/>
                <a:gd name="connsiteX8" fmla="*/ 130535 w 212221"/>
                <a:gd name="connsiteY8" fmla="*/ 97388 h 358747"/>
                <a:gd name="connsiteX9" fmla="*/ 125871 w 212221"/>
                <a:gd name="connsiteY9" fmla="*/ 116898 h 358747"/>
                <a:gd name="connsiteX10" fmla="*/ 130243 w 212221"/>
                <a:gd name="connsiteY10" fmla="*/ 135107 h 358747"/>
                <a:gd name="connsiteX11" fmla="*/ 145690 w 212221"/>
                <a:gd name="connsiteY11" fmla="*/ 123401 h 358747"/>
                <a:gd name="connsiteX12" fmla="*/ 150061 w 212221"/>
                <a:gd name="connsiteY12" fmla="*/ 114947 h 358747"/>
                <a:gd name="connsiteX13" fmla="*/ 152102 w 212221"/>
                <a:gd name="connsiteY13" fmla="*/ 95763 h 358747"/>
                <a:gd name="connsiteX14" fmla="*/ 141427 w 212221"/>
                <a:gd name="connsiteY14" fmla="*/ 92917 h 358747"/>
                <a:gd name="connsiteX15" fmla="*/ 96222 w 212221"/>
                <a:gd name="connsiteY15" fmla="*/ 298 h 358747"/>
                <a:gd name="connsiteX16" fmla="*/ 121286 w 212221"/>
                <a:gd name="connsiteY16" fmla="*/ 23710 h 358747"/>
                <a:gd name="connsiteX17" fmla="*/ 122743 w 212221"/>
                <a:gd name="connsiteY17" fmla="*/ 33140 h 358747"/>
                <a:gd name="connsiteX18" fmla="*/ 126532 w 212221"/>
                <a:gd name="connsiteY18" fmla="*/ 58503 h 358747"/>
                <a:gd name="connsiteX19" fmla="*/ 160339 w 212221"/>
                <a:gd name="connsiteY19" fmla="*/ 54276 h 358747"/>
                <a:gd name="connsiteX20" fmla="*/ 206387 w 212221"/>
                <a:gd name="connsiteY20" fmla="*/ 65982 h 358747"/>
                <a:gd name="connsiteX21" fmla="*/ 202015 w 212221"/>
                <a:gd name="connsiteY21" fmla="*/ 96873 h 358747"/>
                <a:gd name="connsiteX22" fmla="*/ 186569 w 212221"/>
                <a:gd name="connsiteY22" fmla="*/ 137844 h 358747"/>
                <a:gd name="connsiteX23" fmla="*/ 179574 w 212221"/>
                <a:gd name="connsiteY23" fmla="*/ 154427 h 358747"/>
                <a:gd name="connsiteX24" fmla="*/ 154510 w 212221"/>
                <a:gd name="connsiteY24" fmla="*/ 166133 h 358747"/>
                <a:gd name="connsiteX25" fmla="*/ 126823 w 212221"/>
                <a:gd name="connsiteY25" fmla="*/ 202552 h 358747"/>
                <a:gd name="connsiteX26" fmla="*/ 126532 w 212221"/>
                <a:gd name="connsiteY26" fmla="*/ 329367 h 358747"/>
                <a:gd name="connsiteX27" fmla="*/ 114000 w 212221"/>
                <a:gd name="connsiteY27" fmla="*/ 358632 h 358747"/>
                <a:gd name="connsiteX28" fmla="*/ 94765 w 212221"/>
                <a:gd name="connsiteY28" fmla="*/ 332619 h 358747"/>
                <a:gd name="connsiteX29" fmla="*/ 88936 w 212221"/>
                <a:gd name="connsiteY29" fmla="*/ 253603 h 358747"/>
                <a:gd name="connsiteX30" fmla="*/ 85438 w 212221"/>
                <a:gd name="connsiteY30" fmla="*/ 208405 h 358747"/>
                <a:gd name="connsiteX31" fmla="*/ 69701 w 212221"/>
                <a:gd name="connsiteY31" fmla="*/ 198975 h 358747"/>
                <a:gd name="connsiteX32" fmla="*/ 48134 w 212221"/>
                <a:gd name="connsiteY32" fmla="*/ 215234 h 358747"/>
                <a:gd name="connsiteX33" fmla="*/ 20738 w 212221"/>
                <a:gd name="connsiteY33" fmla="*/ 214583 h 358747"/>
                <a:gd name="connsiteX34" fmla="*/ 3834 w 212221"/>
                <a:gd name="connsiteY34" fmla="*/ 145322 h 358747"/>
                <a:gd name="connsiteX35" fmla="*/ 7040 w 212221"/>
                <a:gd name="connsiteY35" fmla="*/ 126138 h 358747"/>
                <a:gd name="connsiteX36" fmla="*/ 30939 w 212221"/>
                <a:gd name="connsiteY36" fmla="*/ 103701 h 358747"/>
                <a:gd name="connsiteX37" fmla="*/ 65620 w 212221"/>
                <a:gd name="connsiteY37" fmla="*/ 86142 h 358747"/>
                <a:gd name="connsiteX38" fmla="*/ 80775 w 212221"/>
                <a:gd name="connsiteY38" fmla="*/ 56227 h 358747"/>
                <a:gd name="connsiteX39" fmla="*/ 77861 w 212221"/>
                <a:gd name="connsiteY39" fmla="*/ 30539 h 358747"/>
                <a:gd name="connsiteX40" fmla="*/ 96222 w 212221"/>
                <a:gd name="connsiteY40" fmla="*/ 298 h 35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2221" h="358747">
                  <a:moveTo>
                    <a:pt x="74609" y="126003"/>
                  </a:moveTo>
                  <a:cubicBezTo>
                    <a:pt x="64992" y="129255"/>
                    <a:pt x="57415" y="132181"/>
                    <a:pt x="49837" y="134457"/>
                  </a:cubicBezTo>
                  <a:cubicBezTo>
                    <a:pt x="46923" y="135433"/>
                    <a:pt x="43717" y="135758"/>
                    <a:pt x="43426" y="139660"/>
                  </a:cubicBezTo>
                  <a:cubicBezTo>
                    <a:pt x="42843" y="148439"/>
                    <a:pt x="46340" y="155593"/>
                    <a:pt x="51295" y="161446"/>
                  </a:cubicBezTo>
                  <a:cubicBezTo>
                    <a:pt x="55957" y="166974"/>
                    <a:pt x="62077" y="164697"/>
                    <a:pt x="67615" y="162747"/>
                  </a:cubicBezTo>
                  <a:cubicBezTo>
                    <a:pt x="75192" y="160145"/>
                    <a:pt x="76358" y="153967"/>
                    <a:pt x="75775" y="146489"/>
                  </a:cubicBezTo>
                  <a:cubicBezTo>
                    <a:pt x="75192" y="139985"/>
                    <a:pt x="74901" y="133807"/>
                    <a:pt x="74609" y="126003"/>
                  </a:cubicBezTo>
                  <a:close/>
                  <a:moveTo>
                    <a:pt x="141427" y="92917"/>
                  </a:moveTo>
                  <a:cubicBezTo>
                    <a:pt x="137675" y="93649"/>
                    <a:pt x="133886" y="95600"/>
                    <a:pt x="130535" y="97388"/>
                  </a:cubicBezTo>
                  <a:cubicBezTo>
                    <a:pt x="123540" y="100965"/>
                    <a:pt x="127037" y="109744"/>
                    <a:pt x="125871" y="116898"/>
                  </a:cubicBezTo>
                  <a:cubicBezTo>
                    <a:pt x="127620" y="122751"/>
                    <a:pt x="122374" y="131855"/>
                    <a:pt x="130243" y="135107"/>
                  </a:cubicBezTo>
                  <a:cubicBezTo>
                    <a:pt x="138112" y="138034"/>
                    <a:pt x="141901" y="129254"/>
                    <a:pt x="145690" y="123401"/>
                  </a:cubicBezTo>
                  <a:cubicBezTo>
                    <a:pt x="147438" y="120800"/>
                    <a:pt x="149187" y="117874"/>
                    <a:pt x="150061" y="114947"/>
                  </a:cubicBezTo>
                  <a:cubicBezTo>
                    <a:pt x="152102" y="108444"/>
                    <a:pt x="157930" y="101615"/>
                    <a:pt x="152102" y="95763"/>
                  </a:cubicBezTo>
                  <a:cubicBezTo>
                    <a:pt x="148896" y="92674"/>
                    <a:pt x="145180" y="92186"/>
                    <a:pt x="141427" y="92917"/>
                  </a:cubicBezTo>
                  <a:close/>
                  <a:moveTo>
                    <a:pt x="96222" y="298"/>
                  </a:moveTo>
                  <a:cubicBezTo>
                    <a:pt x="107005" y="-1978"/>
                    <a:pt x="118954" y="9077"/>
                    <a:pt x="121286" y="23710"/>
                  </a:cubicBezTo>
                  <a:cubicBezTo>
                    <a:pt x="121868" y="26962"/>
                    <a:pt x="122160" y="30213"/>
                    <a:pt x="122743" y="33140"/>
                  </a:cubicBezTo>
                  <a:cubicBezTo>
                    <a:pt x="124783" y="41919"/>
                    <a:pt x="120703" y="57202"/>
                    <a:pt x="126532" y="58503"/>
                  </a:cubicBezTo>
                  <a:cubicBezTo>
                    <a:pt x="137023" y="61104"/>
                    <a:pt x="149555" y="59478"/>
                    <a:pt x="160339" y="54276"/>
                  </a:cubicBezTo>
                  <a:cubicBezTo>
                    <a:pt x="179574" y="44521"/>
                    <a:pt x="192980" y="48098"/>
                    <a:pt x="206387" y="65982"/>
                  </a:cubicBezTo>
                  <a:cubicBezTo>
                    <a:pt x="215421" y="78338"/>
                    <a:pt x="213964" y="88743"/>
                    <a:pt x="202015" y="96873"/>
                  </a:cubicBezTo>
                  <a:cubicBezTo>
                    <a:pt x="181905" y="110530"/>
                    <a:pt x="181614" y="111180"/>
                    <a:pt x="186569" y="137844"/>
                  </a:cubicBezTo>
                  <a:cubicBezTo>
                    <a:pt x="188026" y="145322"/>
                    <a:pt x="184237" y="150200"/>
                    <a:pt x="179574" y="154427"/>
                  </a:cubicBezTo>
                  <a:cubicBezTo>
                    <a:pt x="171996" y="160605"/>
                    <a:pt x="163836" y="164507"/>
                    <a:pt x="154510" y="166133"/>
                  </a:cubicBezTo>
                  <a:cubicBezTo>
                    <a:pt x="133818" y="169710"/>
                    <a:pt x="126823" y="179790"/>
                    <a:pt x="126823" y="202552"/>
                  </a:cubicBezTo>
                  <a:cubicBezTo>
                    <a:pt x="126823" y="244824"/>
                    <a:pt x="127114" y="287095"/>
                    <a:pt x="126532" y="329367"/>
                  </a:cubicBezTo>
                  <a:cubicBezTo>
                    <a:pt x="126532" y="340748"/>
                    <a:pt x="127406" y="357007"/>
                    <a:pt x="114000" y="358632"/>
                  </a:cubicBezTo>
                  <a:cubicBezTo>
                    <a:pt x="100593" y="360258"/>
                    <a:pt x="96222" y="344325"/>
                    <a:pt x="94765" y="332619"/>
                  </a:cubicBezTo>
                  <a:cubicBezTo>
                    <a:pt x="91559" y="306280"/>
                    <a:pt x="90976" y="279942"/>
                    <a:pt x="88936" y="253603"/>
                  </a:cubicBezTo>
                  <a:cubicBezTo>
                    <a:pt x="87770" y="238646"/>
                    <a:pt x="86021" y="223363"/>
                    <a:pt x="85438" y="208405"/>
                  </a:cubicBezTo>
                  <a:cubicBezTo>
                    <a:pt x="84856" y="194748"/>
                    <a:pt x="79609" y="193448"/>
                    <a:pt x="69701" y="198975"/>
                  </a:cubicBezTo>
                  <a:cubicBezTo>
                    <a:pt x="61831" y="203528"/>
                    <a:pt x="54254" y="208080"/>
                    <a:pt x="48134" y="215234"/>
                  </a:cubicBezTo>
                  <a:cubicBezTo>
                    <a:pt x="38807" y="226615"/>
                    <a:pt x="29190" y="226940"/>
                    <a:pt x="20738" y="214583"/>
                  </a:cubicBezTo>
                  <a:cubicBezTo>
                    <a:pt x="7040" y="194098"/>
                    <a:pt x="-6949" y="173612"/>
                    <a:pt x="3834" y="145322"/>
                  </a:cubicBezTo>
                  <a:cubicBezTo>
                    <a:pt x="6166" y="139469"/>
                    <a:pt x="6166" y="132641"/>
                    <a:pt x="7040" y="126138"/>
                  </a:cubicBezTo>
                  <a:cubicBezTo>
                    <a:pt x="9372" y="107603"/>
                    <a:pt x="14327" y="102075"/>
                    <a:pt x="30939" y="103701"/>
                  </a:cubicBezTo>
                  <a:cubicBezTo>
                    <a:pt x="46094" y="105327"/>
                    <a:pt x="53671" y="90694"/>
                    <a:pt x="65620" y="86142"/>
                  </a:cubicBezTo>
                  <a:cubicBezTo>
                    <a:pt x="79027" y="80939"/>
                    <a:pt x="84564" y="71835"/>
                    <a:pt x="80775" y="56227"/>
                  </a:cubicBezTo>
                  <a:cubicBezTo>
                    <a:pt x="79609" y="47772"/>
                    <a:pt x="78735" y="38993"/>
                    <a:pt x="77861" y="30539"/>
                  </a:cubicBezTo>
                  <a:cubicBezTo>
                    <a:pt x="76404" y="16231"/>
                    <a:pt x="84564" y="2899"/>
                    <a:pt x="96222" y="298"/>
                  </a:cubicBezTo>
                  <a:close/>
                </a:path>
              </a:pathLst>
            </a:custGeom>
            <a:solidFill>
              <a:schemeClr val="bg1"/>
            </a:solidFill>
            <a:ln w="9525" cap="flat">
              <a:noFill/>
              <a:prstDash val="solid"/>
              <a:miter/>
            </a:ln>
          </p:spPr>
          <p:txBody>
            <a:bodyPr wrap="square" rtlCol="0" anchor="ctr">
              <a:noAutofit/>
            </a:bodyPr>
            <a:lstStyle/>
            <a:p>
              <a:endParaRPr lang="zh-CN" altLang="en-US" sz="1800">
                <a:solidFill>
                  <a:schemeClr val="bg1"/>
                </a:solidFill>
              </a:endParaRPr>
            </a:p>
          </p:txBody>
        </p:sp>
        <p:sp>
          <p:nvSpPr>
            <p:cNvPr id="24" name="任意多边形: 形状 23">
              <a:extLst>
                <a:ext uri="{FF2B5EF4-FFF2-40B4-BE49-F238E27FC236}">
                  <a16:creationId xmlns:a16="http://schemas.microsoft.com/office/drawing/2014/main" id="{6EA313E5-8329-4B53-A102-DB0072AFB555}"/>
                </a:ext>
              </a:extLst>
            </p:cNvPr>
            <p:cNvSpPr/>
            <p:nvPr/>
          </p:nvSpPr>
          <p:spPr>
            <a:xfrm>
              <a:off x="6458235" y="4054538"/>
              <a:ext cx="267400" cy="26310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chemeClr val="bg1"/>
            </a:solidFill>
            <a:ln w="9525" cap="flat">
              <a:noFill/>
              <a:prstDash val="solid"/>
              <a:miter/>
            </a:ln>
          </p:spPr>
          <p:txBody>
            <a:bodyPr rtlCol="0" anchor="ctr"/>
            <a:lstStyle/>
            <a:p>
              <a:endParaRPr lang="zh-CN" altLang="en-US" sz="1800">
                <a:solidFill>
                  <a:schemeClr val="bg1"/>
                </a:solidFill>
              </a:endParaRPr>
            </a:p>
          </p:txBody>
        </p:sp>
        <p:sp>
          <p:nvSpPr>
            <p:cNvPr id="26" name="任意多边形: 形状 25">
              <a:extLst>
                <a:ext uri="{FF2B5EF4-FFF2-40B4-BE49-F238E27FC236}">
                  <a16:creationId xmlns:a16="http://schemas.microsoft.com/office/drawing/2014/main" id="{FCD27949-55F3-40E9-9C08-414672FE45CC}"/>
                </a:ext>
              </a:extLst>
            </p:cNvPr>
            <p:cNvSpPr/>
            <p:nvPr/>
          </p:nvSpPr>
          <p:spPr>
            <a:xfrm>
              <a:off x="6137910" y="4066897"/>
              <a:ext cx="195165" cy="224514"/>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chemeClr val="bg1"/>
            </a:solidFill>
            <a:ln w="9525" cap="flat">
              <a:noFill/>
              <a:prstDash val="solid"/>
              <a:miter/>
            </a:ln>
          </p:spPr>
          <p:txBody>
            <a:bodyPr rtlCol="0" anchor="ctr"/>
            <a:lstStyle/>
            <a:p>
              <a:endParaRPr lang="zh-CN" altLang="en-US" sz="1800" dirty="0">
                <a:solidFill>
                  <a:schemeClr val="bg1"/>
                </a:solidFill>
              </a:endParaRPr>
            </a:p>
          </p:txBody>
        </p:sp>
        <p:sp>
          <p:nvSpPr>
            <p:cNvPr id="27" name="文本框 26">
              <a:extLst>
                <a:ext uri="{FF2B5EF4-FFF2-40B4-BE49-F238E27FC236}">
                  <a16:creationId xmlns:a16="http://schemas.microsoft.com/office/drawing/2014/main" id="{1E8303C6-AFA6-46AD-9042-4D1F45CB6C9F}"/>
                </a:ext>
              </a:extLst>
            </p:cNvPr>
            <p:cNvSpPr txBox="1"/>
            <p:nvPr/>
          </p:nvSpPr>
          <p:spPr>
            <a:xfrm>
              <a:off x="5788416" y="4408563"/>
              <a:ext cx="1341452" cy="72921"/>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
          <p:nvSpPr>
            <p:cNvPr id="28" name="任意多边形: 形状 27">
              <a:extLst>
                <a:ext uri="{FF2B5EF4-FFF2-40B4-BE49-F238E27FC236}">
                  <a16:creationId xmlns:a16="http://schemas.microsoft.com/office/drawing/2014/main" id="{785CB251-6882-49B9-9458-5ECA179BB4A6}"/>
                </a:ext>
              </a:extLst>
            </p:cNvPr>
            <p:cNvSpPr/>
            <p:nvPr/>
          </p:nvSpPr>
          <p:spPr>
            <a:xfrm>
              <a:off x="5062132" y="3939381"/>
              <a:ext cx="598107" cy="617354"/>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solidFill>
                  <a:schemeClr val="bg1"/>
                </a:solidFill>
              </a:endParaRPr>
            </a:p>
          </p:txBody>
        </p:sp>
        <p:sp>
          <p:nvSpPr>
            <p:cNvPr id="30" name="任意多边形: 形状 29">
              <a:extLst>
                <a:ext uri="{FF2B5EF4-FFF2-40B4-BE49-F238E27FC236}">
                  <a16:creationId xmlns:a16="http://schemas.microsoft.com/office/drawing/2014/main" id="{808A02C6-1D4B-4755-A6AC-7DFAB3EB7C76}"/>
                </a:ext>
              </a:extLst>
            </p:cNvPr>
            <p:cNvSpPr/>
            <p:nvPr/>
          </p:nvSpPr>
          <p:spPr>
            <a:xfrm>
              <a:off x="5368852" y="3939381"/>
              <a:ext cx="11105" cy="1040"/>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solidFill>
                  <a:schemeClr val="bg1"/>
                </a:solidFill>
              </a:endParaRPr>
            </a:p>
          </p:txBody>
        </p:sp>
        <p:sp>
          <p:nvSpPr>
            <p:cNvPr id="32" name="任意多边形: 形状 31">
              <a:extLst>
                <a:ext uri="{FF2B5EF4-FFF2-40B4-BE49-F238E27FC236}">
                  <a16:creationId xmlns:a16="http://schemas.microsoft.com/office/drawing/2014/main" id="{EB350F13-0FD8-4BE7-A787-F83FF7CFADED}"/>
                </a:ext>
              </a:extLst>
            </p:cNvPr>
            <p:cNvSpPr/>
            <p:nvPr/>
          </p:nvSpPr>
          <p:spPr>
            <a:xfrm>
              <a:off x="5082389" y="3959641"/>
              <a:ext cx="558212" cy="577196"/>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solidFill>
                  <a:schemeClr val="bg1"/>
                </a:solidFill>
              </a:endParaRPr>
            </a:p>
          </p:txBody>
        </p:sp>
        <p:sp>
          <p:nvSpPr>
            <p:cNvPr id="33" name="任意多边形: 形状 32">
              <a:extLst>
                <a:ext uri="{FF2B5EF4-FFF2-40B4-BE49-F238E27FC236}">
                  <a16:creationId xmlns:a16="http://schemas.microsoft.com/office/drawing/2014/main" id="{8C79FDEE-E988-4938-9C35-5E420DDF5C8F}"/>
                </a:ext>
              </a:extLst>
            </p:cNvPr>
            <p:cNvSpPr/>
            <p:nvPr/>
          </p:nvSpPr>
          <p:spPr>
            <a:xfrm>
              <a:off x="5090783" y="3968012"/>
              <a:ext cx="541551" cy="559472"/>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solidFill>
                  <a:schemeClr val="bg1"/>
                </a:solidFill>
              </a:endParaRPr>
            </a:p>
          </p:txBody>
        </p:sp>
        <p:sp>
          <p:nvSpPr>
            <p:cNvPr id="34" name="任意多边形: 形状 33">
              <a:extLst>
                <a:ext uri="{FF2B5EF4-FFF2-40B4-BE49-F238E27FC236}">
                  <a16:creationId xmlns:a16="http://schemas.microsoft.com/office/drawing/2014/main" id="{9CDE1324-4AF8-43F2-B1A6-E6C35347F742}"/>
                </a:ext>
              </a:extLst>
            </p:cNvPr>
            <p:cNvSpPr/>
            <p:nvPr/>
          </p:nvSpPr>
          <p:spPr>
            <a:xfrm>
              <a:off x="5096223" y="3974486"/>
              <a:ext cx="530639" cy="547067"/>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solidFill>
                  <a:schemeClr val="bg1"/>
                </a:solidFill>
              </a:endParaRPr>
            </a:p>
          </p:txBody>
        </p:sp>
        <p:sp>
          <p:nvSpPr>
            <p:cNvPr id="35" name="任意多边形: 形状 34">
              <a:extLst>
                <a:ext uri="{FF2B5EF4-FFF2-40B4-BE49-F238E27FC236}">
                  <a16:creationId xmlns:a16="http://schemas.microsoft.com/office/drawing/2014/main" id="{E5CC8909-914E-42EA-9742-A09C65C0A534}"/>
                </a:ext>
              </a:extLst>
            </p:cNvPr>
            <p:cNvSpPr/>
            <p:nvPr/>
          </p:nvSpPr>
          <p:spPr>
            <a:xfrm>
              <a:off x="5210833" y="4116129"/>
              <a:ext cx="301426" cy="286894"/>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36" name="任意多边形: 形状 35">
              <a:extLst>
                <a:ext uri="{FF2B5EF4-FFF2-40B4-BE49-F238E27FC236}">
                  <a16:creationId xmlns:a16="http://schemas.microsoft.com/office/drawing/2014/main" id="{580228BE-8843-4777-A0AE-2B1A70166AAC}"/>
                </a:ext>
              </a:extLst>
            </p:cNvPr>
            <p:cNvSpPr/>
            <p:nvPr/>
          </p:nvSpPr>
          <p:spPr>
            <a:xfrm>
              <a:off x="5367297" y="4357542"/>
              <a:ext cx="199818" cy="13865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37" name="任意多边形: 形状 36">
              <a:extLst>
                <a:ext uri="{FF2B5EF4-FFF2-40B4-BE49-F238E27FC236}">
                  <a16:creationId xmlns:a16="http://schemas.microsoft.com/office/drawing/2014/main" id="{5559A056-2695-4B94-A93B-D95DD363D879}"/>
                </a:ext>
              </a:extLst>
            </p:cNvPr>
            <p:cNvSpPr/>
            <p:nvPr/>
          </p:nvSpPr>
          <p:spPr>
            <a:xfrm>
              <a:off x="5458680" y="4065139"/>
              <a:ext cx="82942" cy="79372"/>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38" name="任意多边形: 形状 37">
              <a:extLst>
                <a:ext uri="{FF2B5EF4-FFF2-40B4-BE49-F238E27FC236}">
                  <a16:creationId xmlns:a16="http://schemas.microsoft.com/office/drawing/2014/main" id="{5F38AA9F-01D3-4162-83D4-896E153D947B}"/>
                </a:ext>
              </a:extLst>
            </p:cNvPr>
            <p:cNvSpPr/>
            <p:nvPr/>
          </p:nvSpPr>
          <p:spPr>
            <a:xfrm>
              <a:off x="5188804" y="4055507"/>
              <a:ext cx="74497" cy="85454"/>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solidFill>
                  <a:schemeClr val="bg1"/>
                </a:solidFill>
              </a:endParaRPr>
            </a:p>
          </p:txBody>
        </p:sp>
        <p:sp>
          <p:nvSpPr>
            <p:cNvPr id="39" name="任意多边形: 形状 38">
              <a:extLst>
                <a:ext uri="{FF2B5EF4-FFF2-40B4-BE49-F238E27FC236}">
                  <a16:creationId xmlns:a16="http://schemas.microsoft.com/office/drawing/2014/main" id="{34C444EE-B1FF-43D8-A437-6B6A3073361A}"/>
                </a:ext>
              </a:extLst>
            </p:cNvPr>
            <p:cNvSpPr/>
            <p:nvPr/>
          </p:nvSpPr>
          <p:spPr>
            <a:xfrm>
              <a:off x="5223932" y="4414999"/>
              <a:ext cx="130262" cy="8221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40" name="任意多边形: 形状 39">
              <a:extLst>
                <a:ext uri="{FF2B5EF4-FFF2-40B4-BE49-F238E27FC236}">
                  <a16:creationId xmlns:a16="http://schemas.microsoft.com/office/drawing/2014/main" id="{BEE71A80-4639-4EE9-9FE2-7E615B6AF749}"/>
                </a:ext>
              </a:extLst>
            </p:cNvPr>
            <p:cNvSpPr/>
            <p:nvPr/>
          </p:nvSpPr>
          <p:spPr>
            <a:xfrm>
              <a:off x="5372260" y="4006229"/>
              <a:ext cx="75882" cy="81313"/>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solidFill>
                  <a:schemeClr val="bg1"/>
                </a:solidFill>
              </a:endParaRPr>
            </a:p>
          </p:txBody>
        </p:sp>
        <p:sp>
          <p:nvSpPr>
            <p:cNvPr id="41" name="任意多边形: 形状 40">
              <a:extLst>
                <a:ext uri="{FF2B5EF4-FFF2-40B4-BE49-F238E27FC236}">
                  <a16:creationId xmlns:a16="http://schemas.microsoft.com/office/drawing/2014/main" id="{1ADF9B18-33D8-4295-B7F6-E37877EACE70}"/>
                </a:ext>
              </a:extLst>
            </p:cNvPr>
            <p:cNvSpPr/>
            <p:nvPr/>
          </p:nvSpPr>
          <p:spPr>
            <a:xfrm>
              <a:off x="5277820" y="4016472"/>
              <a:ext cx="59842" cy="67942"/>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42" name="任意多边形: 形状 41">
              <a:extLst>
                <a:ext uri="{FF2B5EF4-FFF2-40B4-BE49-F238E27FC236}">
                  <a16:creationId xmlns:a16="http://schemas.microsoft.com/office/drawing/2014/main" id="{54893666-1B56-40CC-AADF-BA9BF7E63C59}"/>
                </a:ext>
              </a:extLst>
            </p:cNvPr>
            <p:cNvSpPr/>
            <p:nvPr/>
          </p:nvSpPr>
          <p:spPr>
            <a:xfrm>
              <a:off x="5126697" y="4204716"/>
              <a:ext cx="51593" cy="88067"/>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43" name="任意多边形: 形状 42">
              <a:extLst>
                <a:ext uri="{FF2B5EF4-FFF2-40B4-BE49-F238E27FC236}">
                  <a16:creationId xmlns:a16="http://schemas.microsoft.com/office/drawing/2014/main" id="{899DFE37-8286-4189-AEF6-E857F7530CB9}"/>
                </a:ext>
              </a:extLst>
            </p:cNvPr>
            <p:cNvSpPr/>
            <p:nvPr/>
          </p:nvSpPr>
          <p:spPr>
            <a:xfrm>
              <a:off x="5532651" y="4319678"/>
              <a:ext cx="59634" cy="53928"/>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44" name="任意多边形: 形状 43">
              <a:extLst>
                <a:ext uri="{FF2B5EF4-FFF2-40B4-BE49-F238E27FC236}">
                  <a16:creationId xmlns:a16="http://schemas.microsoft.com/office/drawing/2014/main" id="{1612E70E-EC37-44AF-A9A3-FD039623B4BA}"/>
                </a:ext>
              </a:extLst>
            </p:cNvPr>
            <p:cNvSpPr/>
            <p:nvPr/>
          </p:nvSpPr>
          <p:spPr>
            <a:xfrm>
              <a:off x="5139312" y="4304216"/>
              <a:ext cx="55081" cy="54108"/>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solidFill>
                  <a:schemeClr val="bg1"/>
                </a:solidFill>
              </a:endParaRPr>
            </a:p>
          </p:txBody>
        </p:sp>
        <p:sp>
          <p:nvSpPr>
            <p:cNvPr id="45" name="任意多边形: 形状 44">
              <a:extLst>
                <a:ext uri="{FF2B5EF4-FFF2-40B4-BE49-F238E27FC236}">
                  <a16:creationId xmlns:a16="http://schemas.microsoft.com/office/drawing/2014/main" id="{548F3D40-499E-4BEB-9E2E-7F3002DF86F6}"/>
                </a:ext>
              </a:extLst>
            </p:cNvPr>
            <p:cNvSpPr/>
            <p:nvPr/>
          </p:nvSpPr>
          <p:spPr>
            <a:xfrm>
              <a:off x="5179845" y="4370274"/>
              <a:ext cx="55266" cy="56761"/>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solidFill>
                  <a:schemeClr val="bg1"/>
                </a:solidFill>
              </a:endParaRPr>
            </a:p>
          </p:txBody>
        </p:sp>
        <p:sp>
          <p:nvSpPr>
            <p:cNvPr id="46" name="任意多边形: 形状 45">
              <a:extLst>
                <a:ext uri="{FF2B5EF4-FFF2-40B4-BE49-F238E27FC236}">
                  <a16:creationId xmlns:a16="http://schemas.microsoft.com/office/drawing/2014/main" id="{F71065ED-5B10-4F7D-9B1B-298A64BCEEA4}"/>
                </a:ext>
              </a:extLst>
            </p:cNvPr>
            <p:cNvSpPr/>
            <p:nvPr/>
          </p:nvSpPr>
          <p:spPr>
            <a:xfrm>
              <a:off x="5137398" y="4161135"/>
              <a:ext cx="48197" cy="41883"/>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47" name="任意多边形: 形状 46">
              <a:extLst>
                <a:ext uri="{FF2B5EF4-FFF2-40B4-BE49-F238E27FC236}">
                  <a16:creationId xmlns:a16="http://schemas.microsoft.com/office/drawing/2014/main" id="{85ABD665-F83C-4BF2-9F18-B48E9568F12A}"/>
                </a:ext>
              </a:extLst>
            </p:cNvPr>
            <p:cNvSpPr/>
            <p:nvPr/>
          </p:nvSpPr>
          <p:spPr>
            <a:xfrm>
              <a:off x="5548652" y="4284972"/>
              <a:ext cx="48137" cy="36676"/>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48" name="任意多边形: 形状 47">
              <a:extLst>
                <a:ext uri="{FF2B5EF4-FFF2-40B4-BE49-F238E27FC236}">
                  <a16:creationId xmlns:a16="http://schemas.microsoft.com/office/drawing/2014/main" id="{AE21D604-6967-4381-B699-4F4DCA912856}"/>
                </a:ext>
              </a:extLst>
            </p:cNvPr>
            <p:cNvSpPr/>
            <p:nvPr/>
          </p:nvSpPr>
          <p:spPr>
            <a:xfrm>
              <a:off x="5149084" y="4357985"/>
              <a:ext cx="53082" cy="48109"/>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49" name="任意多边形: 形状 48">
              <a:extLst>
                <a:ext uri="{FF2B5EF4-FFF2-40B4-BE49-F238E27FC236}">
                  <a16:creationId xmlns:a16="http://schemas.microsoft.com/office/drawing/2014/main" id="{EA8BA8E6-BD7A-4FA5-AA20-DF7213CA511B}"/>
                </a:ext>
              </a:extLst>
            </p:cNvPr>
            <p:cNvSpPr/>
            <p:nvPr/>
          </p:nvSpPr>
          <p:spPr>
            <a:xfrm>
              <a:off x="5539758" y="4161701"/>
              <a:ext cx="51562" cy="49241"/>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50" name="任意多边形: 形状 49">
              <a:extLst>
                <a:ext uri="{FF2B5EF4-FFF2-40B4-BE49-F238E27FC236}">
                  <a16:creationId xmlns:a16="http://schemas.microsoft.com/office/drawing/2014/main" id="{8E87E7CC-9D87-49E9-9273-4346AA6081FD}"/>
                </a:ext>
              </a:extLst>
            </p:cNvPr>
            <p:cNvSpPr/>
            <p:nvPr/>
          </p:nvSpPr>
          <p:spPr>
            <a:xfrm>
              <a:off x="5552997" y="4211643"/>
              <a:ext cx="49171" cy="43445"/>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solidFill>
                  <a:schemeClr val="bg1"/>
                </a:solidFill>
              </a:endParaRPr>
            </a:p>
          </p:txBody>
        </p:sp>
        <p:sp>
          <p:nvSpPr>
            <p:cNvPr id="51" name="任意多边形: 形状 50">
              <a:extLst>
                <a:ext uri="{FF2B5EF4-FFF2-40B4-BE49-F238E27FC236}">
                  <a16:creationId xmlns:a16="http://schemas.microsoft.com/office/drawing/2014/main" id="{1BAD9EB4-D9E8-4C02-9FB4-AFBB122705B5}"/>
                </a:ext>
              </a:extLst>
            </p:cNvPr>
            <p:cNvSpPr/>
            <p:nvPr/>
          </p:nvSpPr>
          <p:spPr>
            <a:xfrm>
              <a:off x="5555416" y="4257239"/>
              <a:ext cx="45606" cy="22979"/>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solidFill>
                  <a:schemeClr val="bg1"/>
                </a:solidFill>
              </a:endParaRPr>
            </a:p>
          </p:txBody>
        </p:sp>
        <p:sp>
          <p:nvSpPr>
            <p:cNvPr id="52" name="任意多边形: 形状 51">
              <a:extLst>
                <a:ext uri="{FF2B5EF4-FFF2-40B4-BE49-F238E27FC236}">
                  <a16:creationId xmlns:a16="http://schemas.microsoft.com/office/drawing/2014/main" id="{4F625578-AF2B-4B3C-B67C-78EB39176364}"/>
                </a:ext>
              </a:extLst>
            </p:cNvPr>
            <p:cNvSpPr/>
            <p:nvPr/>
          </p:nvSpPr>
          <p:spPr>
            <a:xfrm>
              <a:off x="5219709" y="4418920"/>
              <a:ext cx="15994" cy="14423"/>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solidFill>
                  <a:schemeClr val="bg1"/>
                </a:solidFill>
              </a:endParaRPr>
            </a:p>
          </p:txBody>
        </p:sp>
        <p:sp>
          <p:nvSpPr>
            <p:cNvPr id="53" name="任意多边形: 形状 52">
              <a:extLst>
                <a:ext uri="{FF2B5EF4-FFF2-40B4-BE49-F238E27FC236}">
                  <a16:creationId xmlns:a16="http://schemas.microsoft.com/office/drawing/2014/main" id="{9094D925-019D-45F4-AD06-0BA6433446CF}"/>
                </a:ext>
              </a:extLst>
            </p:cNvPr>
            <p:cNvSpPr/>
            <p:nvPr/>
          </p:nvSpPr>
          <p:spPr>
            <a:xfrm>
              <a:off x="5243032" y="4462353"/>
              <a:ext cx="6663" cy="2308"/>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solidFill>
                  <a:schemeClr val="bg1"/>
                </a:solidFill>
              </a:endParaRPr>
            </a:p>
          </p:txBody>
        </p:sp>
        <p:sp>
          <p:nvSpPr>
            <p:cNvPr id="54" name="任意多边形: 形状 53">
              <a:extLst>
                <a:ext uri="{FF2B5EF4-FFF2-40B4-BE49-F238E27FC236}">
                  <a16:creationId xmlns:a16="http://schemas.microsoft.com/office/drawing/2014/main" id="{5AFC4684-B6BE-4201-BD0D-9847CDBEE34D}"/>
                </a:ext>
              </a:extLst>
            </p:cNvPr>
            <p:cNvSpPr/>
            <p:nvPr/>
          </p:nvSpPr>
          <p:spPr>
            <a:xfrm>
              <a:off x="5589953" y="4178793"/>
              <a:ext cx="2597" cy="8376"/>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solidFill>
                  <a:schemeClr val="bg1"/>
                </a:solidFill>
              </a:endParaRPr>
            </a:p>
          </p:txBody>
        </p:sp>
        <p:sp>
          <p:nvSpPr>
            <p:cNvPr id="55" name="任意多边形: 形状 54">
              <a:extLst>
                <a:ext uri="{FF2B5EF4-FFF2-40B4-BE49-F238E27FC236}">
                  <a16:creationId xmlns:a16="http://schemas.microsoft.com/office/drawing/2014/main" id="{DB85A83E-660B-471C-BBC1-E063E12FD5FF}"/>
                </a:ext>
              </a:extLst>
            </p:cNvPr>
            <p:cNvSpPr/>
            <p:nvPr/>
          </p:nvSpPr>
          <p:spPr>
            <a:xfrm>
              <a:off x="5131982" y="4252825"/>
              <a:ext cx="4775" cy="2165"/>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solidFill>
                  <a:schemeClr val="bg1"/>
                </a:solidFill>
              </a:endParaRPr>
            </a:p>
          </p:txBody>
        </p:sp>
        <p:sp>
          <p:nvSpPr>
            <p:cNvPr id="56" name="任意多边形: 形状 55">
              <a:extLst>
                <a:ext uri="{FF2B5EF4-FFF2-40B4-BE49-F238E27FC236}">
                  <a16:creationId xmlns:a16="http://schemas.microsoft.com/office/drawing/2014/main" id="{17E75907-1AA1-43BA-886A-9A236FE7CD4B}"/>
                </a:ext>
              </a:extLst>
            </p:cNvPr>
            <p:cNvSpPr/>
            <p:nvPr/>
          </p:nvSpPr>
          <p:spPr>
            <a:xfrm>
              <a:off x="5223055" y="4128307"/>
              <a:ext cx="277169" cy="260767"/>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solidFill>
                  <a:schemeClr val="bg1"/>
                </a:solidFill>
              </a:endParaRPr>
            </a:p>
          </p:txBody>
        </p:sp>
        <p:sp>
          <p:nvSpPr>
            <p:cNvPr id="57" name="任意多边形: 形状 56">
              <a:extLst>
                <a:ext uri="{FF2B5EF4-FFF2-40B4-BE49-F238E27FC236}">
                  <a16:creationId xmlns:a16="http://schemas.microsoft.com/office/drawing/2014/main" id="{2240A976-915D-4DA9-9F91-DD233B765516}"/>
                </a:ext>
              </a:extLst>
            </p:cNvPr>
            <p:cNvSpPr/>
            <p:nvPr/>
          </p:nvSpPr>
          <p:spPr>
            <a:xfrm>
              <a:off x="5508442" y="4074758"/>
              <a:ext cx="7740" cy="7252"/>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solidFill>
                  <a:schemeClr val="bg1"/>
                </a:solidFill>
              </a:endParaRPr>
            </a:p>
          </p:txBody>
        </p:sp>
        <p:sp>
          <p:nvSpPr>
            <p:cNvPr id="58" name="任意多边形: 形状 57">
              <a:extLst>
                <a:ext uri="{FF2B5EF4-FFF2-40B4-BE49-F238E27FC236}">
                  <a16:creationId xmlns:a16="http://schemas.microsoft.com/office/drawing/2014/main" id="{10091333-30CC-40D1-80F5-732EE63E89EF}"/>
                </a:ext>
              </a:extLst>
            </p:cNvPr>
            <p:cNvSpPr/>
            <p:nvPr/>
          </p:nvSpPr>
          <p:spPr>
            <a:xfrm>
              <a:off x="5498700" y="4087206"/>
              <a:ext cx="8487" cy="5657"/>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solidFill>
                  <a:schemeClr val="bg1"/>
                </a:solidFill>
              </a:endParaRPr>
            </a:p>
          </p:txBody>
        </p:sp>
        <p:sp>
          <p:nvSpPr>
            <p:cNvPr id="59" name="任意多边形: 形状 58">
              <a:extLst>
                <a:ext uri="{FF2B5EF4-FFF2-40B4-BE49-F238E27FC236}">
                  <a16:creationId xmlns:a16="http://schemas.microsoft.com/office/drawing/2014/main" id="{96738A73-DC6C-4DEB-A6BF-AC8760C03211}"/>
                </a:ext>
              </a:extLst>
            </p:cNvPr>
            <p:cNvSpPr/>
            <p:nvPr/>
          </p:nvSpPr>
          <p:spPr>
            <a:xfrm>
              <a:off x="5521213" y="4092982"/>
              <a:ext cx="4553" cy="4851"/>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solidFill>
                  <a:schemeClr val="bg1"/>
                </a:solidFill>
              </a:endParaRPr>
            </a:p>
          </p:txBody>
        </p:sp>
        <p:sp>
          <p:nvSpPr>
            <p:cNvPr id="60" name="任意多边形: 形状 59">
              <a:extLst>
                <a:ext uri="{FF2B5EF4-FFF2-40B4-BE49-F238E27FC236}">
                  <a16:creationId xmlns:a16="http://schemas.microsoft.com/office/drawing/2014/main" id="{36828CFA-D0A7-4317-A585-93C3E5CE0AF8}"/>
                </a:ext>
              </a:extLst>
            </p:cNvPr>
            <p:cNvSpPr/>
            <p:nvPr/>
          </p:nvSpPr>
          <p:spPr>
            <a:xfrm>
              <a:off x="5215014" y="4072264"/>
              <a:ext cx="9362" cy="13579"/>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solidFill>
                  <a:schemeClr val="bg1"/>
                </a:solidFill>
              </a:endParaRPr>
            </a:p>
          </p:txBody>
        </p:sp>
        <p:sp>
          <p:nvSpPr>
            <p:cNvPr id="61" name="任意多边形: 形状 60">
              <a:extLst>
                <a:ext uri="{FF2B5EF4-FFF2-40B4-BE49-F238E27FC236}">
                  <a16:creationId xmlns:a16="http://schemas.microsoft.com/office/drawing/2014/main" id="{A6377F6B-0B55-4ECD-A90C-0B6FF86A4ADA}"/>
                </a:ext>
              </a:extLst>
            </p:cNvPr>
            <p:cNvSpPr/>
            <p:nvPr/>
          </p:nvSpPr>
          <p:spPr>
            <a:xfrm>
              <a:off x="5204720" y="4094314"/>
              <a:ext cx="10661" cy="12406"/>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solidFill>
                  <a:schemeClr val="bg1"/>
                </a:solidFill>
              </a:endParaRPr>
            </a:p>
          </p:txBody>
        </p:sp>
        <p:sp>
          <p:nvSpPr>
            <p:cNvPr id="62" name="任意多边形: 形状 61">
              <a:extLst>
                <a:ext uri="{FF2B5EF4-FFF2-40B4-BE49-F238E27FC236}">
                  <a16:creationId xmlns:a16="http://schemas.microsoft.com/office/drawing/2014/main" id="{1A625B15-47A6-4C49-A504-7504DF2ADD14}"/>
                </a:ext>
              </a:extLst>
            </p:cNvPr>
            <p:cNvSpPr/>
            <p:nvPr/>
          </p:nvSpPr>
          <p:spPr>
            <a:xfrm>
              <a:off x="5540870" y="4330741"/>
              <a:ext cx="20827" cy="17591"/>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solidFill>
                  <a:schemeClr val="bg1"/>
                </a:solidFill>
              </a:endParaRPr>
            </a:p>
          </p:txBody>
        </p:sp>
        <p:sp>
          <p:nvSpPr>
            <p:cNvPr id="63" name="任意多边形: 形状 62">
              <a:extLst>
                <a:ext uri="{FF2B5EF4-FFF2-40B4-BE49-F238E27FC236}">
                  <a16:creationId xmlns:a16="http://schemas.microsoft.com/office/drawing/2014/main" id="{2FA23749-8023-477B-A664-D50EB7EACD42}"/>
                </a:ext>
              </a:extLst>
            </p:cNvPr>
            <p:cNvSpPr/>
            <p:nvPr/>
          </p:nvSpPr>
          <p:spPr>
            <a:xfrm>
              <a:off x="5170427" y="4362852"/>
              <a:ext cx="16081" cy="14942"/>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solidFill>
                  <a:schemeClr val="bg1"/>
                </a:solidFill>
              </a:endParaRPr>
            </a:p>
          </p:txBody>
        </p:sp>
        <p:sp>
          <p:nvSpPr>
            <p:cNvPr id="64" name="任意多边形: 形状 63">
              <a:extLst>
                <a:ext uri="{FF2B5EF4-FFF2-40B4-BE49-F238E27FC236}">
                  <a16:creationId xmlns:a16="http://schemas.microsoft.com/office/drawing/2014/main" id="{BDBD13E7-1E17-4858-87B5-833F0CEDABA0}"/>
                </a:ext>
              </a:extLst>
            </p:cNvPr>
            <p:cNvSpPr/>
            <p:nvPr/>
          </p:nvSpPr>
          <p:spPr>
            <a:xfrm>
              <a:off x="5229929" y="4134733"/>
              <a:ext cx="263613" cy="248179"/>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solidFill>
                  <a:schemeClr val="bg1"/>
                </a:solidFill>
              </a:endParaRPr>
            </a:p>
          </p:txBody>
        </p:sp>
        <p:sp>
          <p:nvSpPr>
            <p:cNvPr id="65" name="任意多边形: 形状 64">
              <a:extLst>
                <a:ext uri="{FF2B5EF4-FFF2-40B4-BE49-F238E27FC236}">
                  <a16:creationId xmlns:a16="http://schemas.microsoft.com/office/drawing/2014/main" id="{69F7F113-6DC9-4858-A9B1-D46C6DB9546E}"/>
                </a:ext>
              </a:extLst>
            </p:cNvPr>
            <p:cNvSpPr/>
            <p:nvPr/>
          </p:nvSpPr>
          <p:spPr>
            <a:xfrm>
              <a:off x="5239479" y="4139150"/>
              <a:ext cx="243644" cy="203440"/>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solidFill>
                  <a:schemeClr val="bg1"/>
                </a:solidFill>
              </a:endParaRPr>
            </a:p>
          </p:txBody>
        </p:sp>
        <p:sp>
          <p:nvSpPr>
            <p:cNvPr id="66" name="任意多边形: 形状 65">
              <a:extLst>
                <a:ext uri="{FF2B5EF4-FFF2-40B4-BE49-F238E27FC236}">
                  <a16:creationId xmlns:a16="http://schemas.microsoft.com/office/drawing/2014/main" id="{3D20636C-7F85-48D0-83A0-9902D5EB1B64}"/>
                </a:ext>
              </a:extLst>
            </p:cNvPr>
            <p:cNvSpPr/>
            <p:nvPr/>
          </p:nvSpPr>
          <p:spPr>
            <a:xfrm>
              <a:off x="5318417" y="4347118"/>
              <a:ext cx="86859" cy="31345"/>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solidFill>
                  <a:schemeClr val="bg1"/>
                </a:solidFill>
              </a:endParaRPr>
            </a:p>
          </p:txBody>
        </p:sp>
        <p:sp>
          <p:nvSpPr>
            <p:cNvPr id="67" name="任意多边形: 形状 66">
              <a:extLst>
                <a:ext uri="{FF2B5EF4-FFF2-40B4-BE49-F238E27FC236}">
                  <a16:creationId xmlns:a16="http://schemas.microsoft.com/office/drawing/2014/main" id="{C3B385A0-37A4-41F0-94C8-DAD288907893}"/>
                </a:ext>
              </a:extLst>
            </p:cNvPr>
            <p:cNvSpPr/>
            <p:nvPr/>
          </p:nvSpPr>
          <p:spPr>
            <a:xfrm>
              <a:off x="5349409" y="4305461"/>
              <a:ext cx="24893" cy="37015"/>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solidFill>
                  <a:schemeClr val="bg1"/>
                </a:solidFill>
              </a:endParaRPr>
            </a:p>
          </p:txBody>
        </p:sp>
        <p:sp>
          <p:nvSpPr>
            <p:cNvPr id="68" name="任意多边形: 形状 67">
              <a:extLst>
                <a:ext uri="{FF2B5EF4-FFF2-40B4-BE49-F238E27FC236}">
                  <a16:creationId xmlns:a16="http://schemas.microsoft.com/office/drawing/2014/main" id="{DC3A607A-5BA4-4612-B4E9-439944D782A2}"/>
                </a:ext>
              </a:extLst>
            </p:cNvPr>
            <p:cNvSpPr/>
            <p:nvPr/>
          </p:nvSpPr>
          <p:spPr>
            <a:xfrm>
              <a:off x="5396281" y="4280028"/>
              <a:ext cx="21984" cy="26917"/>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solidFill>
                  <a:schemeClr val="bg1"/>
                </a:solidFill>
              </a:endParaRPr>
            </a:p>
          </p:txBody>
        </p:sp>
        <p:sp>
          <p:nvSpPr>
            <p:cNvPr id="69" name="任意多边形: 形状 68">
              <a:extLst>
                <a:ext uri="{FF2B5EF4-FFF2-40B4-BE49-F238E27FC236}">
                  <a16:creationId xmlns:a16="http://schemas.microsoft.com/office/drawing/2014/main" id="{F1DDCAC7-B6E8-4D25-963D-F4D514F3F2E2}"/>
                </a:ext>
              </a:extLst>
            </p:cNvPr>
            <p:cNvSpPr/>
            <p:nvPr/>
          </p:nvSpPr>
          <p:spPr>
            <a:xfrm>
              <a:off x="5304977" y="4279872"/>
              <a:ext cx="21791" cy="27071"/>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solidFill>
                  <a:schemeClr val="bg1"/>
                </a:solidFill>
              </a:endParaRPr>
            </a:p>
          </p:txBody>
        </p:sp>
        <p:sp>
          <p:nvSpPr>
            <p:cNvPr id="70" name="任意多边形: 形状 69">
              <a:extLst>
                <a:ext uri="{FF2B5EF4-FFF2-40B4-BE49-F238E27FC236}">
                  <a16:creationId xmlns:a16="http://schemas.microsoft.com/office/drawing/2014/main" id="{E6210897-9C0E-4402-965C-20BF13B9D45D}"/>
                </a:ext>
              </a:extLst>
            </p:cNvPr>
            <p:cNvSpPr/>
            <p:nvPr/>
          </p:nvSpPr>
          <p:spPr>
            <a:xfrm>
              <a:off x="5396270" y="4311361"/>
              <a:ext cx="10228" cy="31140"/>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solidFill>
                  <a:schemeClr val="bg1"/>
                </a:solidFill>
              </a:endParaRPr>
            </a:p>
          </p:txBody>
        </p:sp>
        <p:sp>
          <p:nvSpPr>
            <p:cNvPr id="71" name="任意多边形: 形状 70">
              <a:extLst>
                <a:ext uri="{FF2B5EF4-FFF2-40B4-BE49-F238E27FC236}">
                  <a16:creationId xmlns:a16="http://schemas.microsoft.com/office/drawing/2014/main" id="{4D8CCEB6-B785-4770-8841-347E6B82A053}"/>
                </a:ext>
              </a:extLst>
            </p:cNvPr>
            <p:cNvSpPr/>
            <p:nvPr/>
          </p:nvSpPr>
          <p:spPr>
            <a:xfrm>
              <a:off x="5316992" y="4311368"/>
              <a:ext cx="9772" cy="31116"/>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solidFill>
                  <a:schemeClr val="bg1"/>
                </a:solidFill>
              </a:endParaRPr>
            </a:p>
          </p:txBody>
        </p:sp>
        <p:sp>
          <p:nvSpPr>
            <p:cNvPr id="72" name="任意多边形: 形状 71">
              <a:extLst>
                <a:ext uri="{FF2B5EF4-FFF2-40B4-BE49-F238E27FC236}">
                  <a16:creationId xmlns:a16="http://schemas.microsoft.com/office/drawing/2014/main" id="{42F1C15D-789F-4BE1-BB3A-E38D8A16F8E0}"/>
                </a:ext>
              </a:extLst>
            </p:cNvPr>
            <p:cNvSpPr/>
            <p:nvPr/>
          </p:nvSpPr>
          <p:spPr>
            <a:xfrm>
              <a:off x="5412162" y="4275351"/>
              <a:ext cx="21988" cy="6537"/>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solidFill>
                  <a:schemeClr val="bg1"/>
                </a:solidFill>
              </a:endParaRPr>
            </a:p>
          </p:txBody>
        </p:sp>
        <p:sp>
          <p:nvSpPr>
            <p:cNvPr id="73" name="任意多边形: 形状 72">
              <a:extLst>
                <a:ext uri="{FF2B5EF4-FFF2-40B4-BE49-F238E27FC236}">
                  <a16:creationId xmlns:a16="http://schemas.microsoft.com/office/drawing/2014/main" id="{CE4D1C0C-A491-4163-80B3-78C2EE84FF98}"/>
                </a:ext>
              </a:extLst>
            </p:cNvPr>
            <p:cNvSpPr/>
            <p:nvPr/>
          </p:nvSpPr>
          <p:spPr>
            <a:xfrm>
              <a:off x="5290451" y="4275464"/>
              <a:ext cx="19656" cy="6382"/>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solidFill>
                  <a:schemeClr val="bg1"/>
                </a:solidFill>
              </a:endParaRPr>
            </a:p>
          </p:txBody>
        </p:sp>
        <p:sp>
          <p:nvSpPr>
            <p:cNvPr id="74" name="任意多边形: 形状 73">
              <a:extLst>
                <a:ext uri="{FF2B5EF4-FFF2-40B4-BE49-F238E27FC236}">
                  <a16:creationId xmlns:a16="http://schemas.microsoft.com/office/drawing/2014/main" id="{B453FC8D-08DF-4F80-B684-6CD74520D840}"/>
                </a:ext>
              </a:extLst>
            </p:cNvPr>
            <p:cNvSpPr/>
            <p:nvPr/>
          </p:nvSpPr>
          <p:spPr>
            <a:xfrm>
              <a:off x="5338877" y="4204235"/>
              <a:ext cx="46012" cy="8991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solidFill>
                  <a:schemeClr val="bg1"/>
                </a:solidFill>
              </a:endParaRPr>
            </a:p>
          </p:txBody>
        </p:sp>
        <p:sp>
          <p:nvSpPr>
            <p:cNvPr id="75" name="任意多边形: 形状 74">
              <a:extLst>
                <a:ext uri="{FF2B5EF4-FFF2-40B4-BE49-F238E27FC236}">
                  <a16:creationId xmlns:a16="http://schemas.microsoft.com/office/drawing/2014/main" id="{890F59FC-AA49-4EC5-9052-696878C31A95}"/>
                </a:ext>
              </a:extLst>
            </p:cNvPr>
            <p:cNvSpPr/>
            <p:nvPr/>
          </p:nvSpPr>
          <p:spPr>
            <a:xfrm>
              <a:off x="5338869" y="4150947"/>
              <a:ext cx="45425" cy="48596"/>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76" name="任意多边形: 形状 75">
              <a:extLst>
                <a:ext uri="{FF2B5EF4-FFF2-40B4-BE49-F238E27FC236}">
                  <a16:creationId xmlns:a16="http://schemas.microsoft.com/office/drawing/2014/main" id="{3DB71332-B699-410E-B327-EDFC556004A5}"/>
                </a:ext>
              </a:extLst>
            </p:cNvPr>
            <p:cNvSpPr/>
            <p:nvPr/>
          </p:nvSpPr>
          <p:spPr>
            <a:xfrm>
              <a:off x="5357192" y="4211168"/>
              <a:ext cx="8884" cy="8943"/>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solidFill>
                  <a:schemeClr val="bg1"/>
                </a:solidFill>
              </a:endParaRPr>
            </a:p>
          </p:txBody>
        </p:sp>
        <p:sp>
          <p:nvSpPr>
            <p:cNvPr id="77" name="任意多边形: 形状 76">
              <a:extLst>
                <a:ext uri="{FF2B5EF4-FFF2-40B4-BE49-F238E27FC236}">
                  <a16:creationId xmlns:a16="http://schemas.microsoft.com/office/drawing/2014/main" id="{45057EE1-FC79-4508-8314-74CEE053382E}"/>
                </a:ext>
              </a:extLst>
            </p:cNvPr>
            <p:cNvSpPr/>
            <p:nvPr/>
          </p:nvSpPr>
          <p:spPr>
            <a:xfrm>
              <a:off x="5345955" y="4353522"/>
              <a:ext cx="11273" cy="11551"/>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solidFill>
                  <a:schemeClr val="bg1"/>
                </a:solidFill>
              </a:endParaRPr>
            </a:p>
          </p:txBody>
        </p:sp>
        <p:sp>
          <p:nvSpPr>
            <p:cNvPr id="78" name="任意多边形: 形状 77">
              <a:extLst>
                <a:ext uri="{FF2B5EF4-FFF2-40B4-BE49-F238E27FC236}">
                  <a16:creationId xmlns:a16="http://schemas.microsoft.com/office/drawing/2014/main" id="{7195D4BC-84DE-43D2-A81A-45BFCE75A5EC}"/>
                </a:ext>
              </a:extLst>
            </p:cNvPr>
            <p:cNvSpPr/>
            <p:nvPr/>
          </p:nvSpPr>
          <p:spPr>
            <a:xfrm>
              <a:off x="5361386" y="4353697"/>
              <a:ext cx="10730" cy="11397"/>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solidFill>
                  <a:schemeClr val="bg1"/>
                </a:solidFill>
              </a:endParaRPr>
            </a:p>
          </p:txBody>
        </p:sp>
        <p:sp>
          <p:nvSpPr>
            <p:cNvPr id="79" name="任意多边形: 形状 78">
              <a:extLst>
                <a:ext uri="{FF2B5EF4-FFF2-40B4-BE49-F238E27FC236}">
                  <a16:creationId xmlns:a16="http://schemas.microsoft.com/office/drawing/2014/main" id="{8B702354-41BA-4CA4-B16F-630CE415F216}"/>
                </a:ext>
              </a:extLst>
            </p:cNvPr>
            <p:cNvSpPr/>
            <p:nvPr/>
          </p:nvSpPr>
          <p:spPr>
            <a:xfrm>
              <a:off x="5375398" y="4353757"/>
              <a:ext cx="11562" cy="11374"/>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solidFill>
                  <a:schemeClr val="bg1"/>
                </a:solidFill>
              </a:endParaRPr>
            </a:p>
          </p:txBody>
        </p:sp>
        <p:sp>
          <p:nvSpPr>
            <p:cNvPr id="80" name="任意多边形: 形状 79">
              <a:extLst>
                <a:ext uri="{FF2B5EF4-FFF2-40B4-BE49-F238E27FC236}">
                  <a16:creationId xmlns:a16="http://schemas.microsoft.com/office/drawing/2014/main" id="{8994AC0B-4EE2-4128-95F1-CDD7E8C2085D}"/>
                </a:ext>
              </a:extLst>
            </p:cNvPr>
            <p:cNvSpPr/>
            <p:nvPr/>
          </p:nvSpPr>
          <p:spPr>
            <a:xfrm>
              <a:off x="5336648" y="4353671"/>
              <a:ext cx="7556" cy="11351"/>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solidFill>
                  <a:schemeClr val="bg1"/>
                </a:solidFill>
              </a:endParaRPr>
            </a:p>
          </p:txBody>
        </p:sp>
        <p:sp>
          <p:nvSpPr>
            <p:cNvPr id="81" name="任意多边形: 形状 80">
              <a:extLst>
                <a:ext uri="{FF2B5EF4-FFF2-40B4-BE49-F238E27FC236}">
                  <a16:creationId xmlns:a16="http://schemas.microsoft.com/office/drawing/2014/main" id="{E1C0F92F-88AB-4D2D-93CF-FAF501AE494E}"/>
                </a:ext>
              </a:extLst>
            </p:cNvPr>
            <p:cNvSpPr/>
            <p:nvPr/>
          </p:nvSpPr>
          <p:spPr>
            <a:xfrm>
              <a:off x="5353774" y="4231317"/>
              <a:ext cx="15300" cy="39279"/>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solidFill>
                  <a:schemeClr val="bg1"/>
                </a:solidFill>
              </a:endParaRPr>
            </a:p>
          </p:txBody>
        </p:sp>
        <p:sp>
          <p:nvSpPr>
            <p:cNvPr id="82" name="任意多边形: 形状 81">
              <a:extLst>
                <a:ext uri="{FF2B5EF4-FFF2-40B4-BE49-F238E27FC236}">
                  <a16:creationId xmlns:a16="http://schemas.microsoft.com/office/drawing/2014/main" id="{1EA94C85-1E84-4607-B16F-B0DDE6376092}"/>
                </a:ext>
              </a:extLst>
            </p:cNvPr>
            <p:cNvSpPr/>
            <p:nvPr/>
          </p:nvSpPr>
          <p:spPr>
            <a:xfrm>
              <a:off x="5354082" y="4275044"/>
              <a:ext cx="14881" cy="7701"/>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solidFill>
                  <a:schemeClr val="bg1"/>
                </a:solidFill>
              </a:endParaRPr>
            </a:p>
          </p:txBody>
        </p:sp>
        <p:sp>
          <p:nvSpPr>
            <p:cNvPr id="83" name="任意多边形: 形状 82">
              <a:extLst>
                <a:ext uri="{FF2B5EF4-FFF2-40B4-BE49-F238E27FC236}">
                  <a16:creationId xmlns:a16="http://schemas.microsoft.com/office/drawing/2014/main" id="{FC3AECCB-A8EA-4049-9EFC-41B3B98F6F55}"/>
                </a:ext>
              </a:extLst>
            </p:cNvPr>
            <p:cNvSpPr/>
            <p:nvPr/>
          </p:nvSpPr>
          <p:spPr>
            <a:xfrm>
              <a:off x="5363026" y="4180025"/>
              <a:ext cx="3272" cy="805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solidFill>
                  <a:schemeClr val="bg1"/>
                </a:solidFill>
              </a:endParaRPr>
            </a:p>
          </p:txBody>
        </p:sp>
        <p:sp>
          <p:nvSpPr>
            <p:cNvPr id="84" name="任意多边形: 形状 83">
              <a:extLst>
                <a:ext uri="{FF2B5EF4-FFF2-40B4-BE49-F238E27FC236}">
                  <a16:creationId xmlns:a16="http://schemas.microsoft.com/office/drawing/2014/main" id="{FCA05690-CDFA-4F33-B646-D866D38EE124}"/>
                </a:ext>
              </a:extLst>
            </p:cNvPr>
            <p:cNvSpPr/>
            <p:nvPr/>
          </p:nvSpPr>
          <p:spPr>
            <a:xfrm>
              <a:off x="5356631" y="4180011"/>
              <a:ext cx="3180" cy="8068"/>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solidFill>
                  <a:schemeClr val="bg1"/>
                </a:solidFill>
              </a:endParaRPr>
            </a:p>
          </p:txBody>
        </p:sp>
        <p:sp>
          <p:nvSpPr>
            <p:cNvPr id="85" name="任意多边形: 形状 84">
              <a:extLst>
                <a:ext uri="{FF2B5EF4-FFF2-40B4-BE49-F238E27FC236}">
                  <a16:creationId xmlns:a16="http://schemas.microsoft.com/office/drawing/2014/main" id="{B6AB52E7-5241-4A92-9DD3-FB5729AAB0FF}"/>
                </a:ext>
              </a:extLst>
            </p:cNvPr>
            <p:cNvSpPr/>
            <p:nvPr/>
          </p:nvSpPr>
          <p:spPr>
            <a:xfrm>
              <a:off x="5359746" y="4241608"/>
              <a:ext cx="3776" cy="21404"/>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solidFill>
                  <a:schemeClr val="bg1"/>
                </a:solidFill>
              </a:endParaRPr>
            </a:p>
          </p:txBody>
        </p:sp>
      </p:grpSp>
    </p:spTree>
    <p:extLst>
      <p:ext uri="{BB962C8B-B14F-4D97-AF65-F5344CB8AC3E}">
        <p14:creationId xmlns:p14="http://schemas.microsoft.com/office/powerpoint/2010/main" val="4199234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页——B版式">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DC268084-2BB6-4DE5-9A4E-AA81AEBA060F}"/>
              </a:ext>
            </a:extLst>
          </p:cNvPr>
          <p:cNvGrpSpPr/>
          <p:nvPr userDrawn="1"/>
        </p:nvGrpSpPr>
        <p:grpSpPr>
          <a:xfrm>
            <a:off x="0" y="1"/>
            <a:ext cx="12192000" cy="6857998"/>
            <a:chOff x="19129451" y="2705101"/>
            <a:chExt cx="12192000" cy="6857998"/>
          </a:xfrm>
        </p:grpSpPr>
        <p:sp>
          <p:nvSpPr>
            <p:cNvPr id="45" name="任意多边形: 形状 44">
              <a:extLst>
                <a:ext uri="{FF2B5EF4-FFF2-40B4-BE49-F238E27FC236}">
                  <a16:creationId xmlns:a16="http://schemas.microsoft.com/office/drawing/2014/main" id="{981BD598-3E5B-44D1-BE79-D1DBAA784FEA}"/>
                </a:ext>
              </a:extLst>
            </p:cNvPr>
            <p:cNvSpPr/>
            <p:nvPr userDrawn="1"/>
          </p:nvSpPr>
          <p:spPr>
            <a:xfrm>
              <a:off x="19129451" y="2705101"/>
              <a:ext cx="8957493" cy="6857998"/>
            </a:xfrm>
            <a:custGeom>
              <a:avLst/>
              <a:gdLst>
                <a:gd name="connsiteX0" fmla="*/ 0 w 8957493"/>
                <a:gd name="connsiteY0" fmla="*/ 0 h 6857998"/>
                <a:gd name="connsiteX1" fmla="*/ 8957493 w 8957493"/>
                <a:gd name="connsiteY1" fmla="*/ 0 h 6857998"/>
                <a:gd name="connsiteX2" fmla="*/ 7242994 w 8957493"/>
                <a:gd name="connsiteY2" fmla="*/ 6857998 h 6857998"/>
                <a:gd name="connsiteX3" fmla="*/ 0 w 8957493"/>
                <a:gd name="connsiteY3" fmla="*/ 6857998 h 6857998"/>
                <a:gd name="connsiteX4" fmla="*/ 0 w 8957493"/>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493" h="6857998">
                  <a:moveTo>
                    <a:pt x="0" y="0"/>
                  </a:moveTo>
                  <a:lnTo>
                    <a:pt x="8957493" y="0"/>
                  </a:lnTo>
                  <a:lnTo>
                    <a:pt x="7242994" y="6857998"/>
                  </a:lnTo>
                  <a:lnTo>
                    <a:pt x="0" y="6857998"/>
                  </a:lnTo>
                  <a:lnTo>
                    <a:pt x="0" y="0"/>
                  </a:lnTo>
                  <a:close/>
                </a:path>
              </a:pathLst>
            </a:custGeom>
            <a:blipFill dpi="0" rotWithShape="1">
              <a:blip r:embed="rId2"/>
              <a:srcRect/>
              <a:tile tx="0" ty="-114935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6" name="任意多边形: 形状 45">
              <a:extLst>
                <a:ext uri="{FF2B5EF4-FFF2-40B4-BE49-F238E27FC236}">
                  <a16:creationId xmlns:a16="http://schemas.microsoft.com/office/drawing/2014/main" id="{9428113A-8620-42B1-A471-6EE712E75C85}"/>
                </a:ext>
              </a:extLst>
            </p:cNvPr>
            <p:cNvSpPr/>
            <p:nvPr userDrawn="1"/>
          </p:nvSpPr>
          <p:spPr>
            <a:xfrm>
              <a:off x="26388590" y="2705102"/>
              <a:ext cx="4932861" cy="6857997"/>
            </a:xfrm>
            <a:custGeom>
              <a:avLst/>
              <a:gdLst>
                <a:gd name="connsiteX0" fmla="*/ 1714499 w 4932861"/>
                <a:gd name="connsiteY0" fmla="*/ 0 h 6857997"/>
                <a:gd name="connsiteX1" fmla="*/ 4932861 w 4932861"/>
                <a:gd name="connsiteY1" fmla="*/ 0 h 6857997"/>
                <a:gd name="connsiteX2" fmla="*/ 4932861 w 4932861"/>
                <a:gd name="connsiteY2" fmla="*/ 6857997 h 6857997"/>
                <a:gd name="connsiteX3" fmla="*/ 0 w 4932861"/>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4932861" h="6857997">
                  <a:moveTo>
                    <a:pt x="1714499" y="0"/>
                  </a:moveTo>
                  <a:lnTo>
                    <a:pt x="4932861" y="0"/>
                  </a:lnTo>
                  <a:lnTo>
                    <a:pt x="4932861" y="6857997"/>
                  </a:lnTo>
                  <a:lnTo>
                    <a:pt x="0" y="6857997"/>
                  </a:lnTo>
                  <a:close/>
                </a:path>
              </a:pathLst>
            </a:custGeom>
            <a:blipFill dpi="0" rotWithShape="1">
              <a:blip r:embed="rId3"/>
              <a:srcRect/>
              <a:tile tx="635000" ty="-6985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sp>
        <p:nvSpPr>
          <p:cNvPr id="41" name="任意多边形: 形状 40">
            <a:extLst>
              <a:ext uri="{FF2B5EF4-FFF2-40B4-BE49-F238E27FC236}">
                <a16:creationId xmlns:a16="http://schemas.microsoft.com/office/drawing/2014/main" id="{2D6ADA13-600F-4CED-9FE0-D18C72C21B6D}"/>
              </a:ext>
            </a:extLst>
          </p:cNvPr>
          <p:cNvSpPr/>
          <p:nvPr userDrawn="1"/>
        </p:nvSpPr>
        <p:spPr>
          <a:xfrm>
            <a:off x="0" y="1"/>
            <a:ext cx="8957493" cy="6857998"/>
          </a:xfrm>
          <a:custGeom>
            <a:avLst/>
            <a:gdLst>
              <a:gd name="connsiteX0" fmla="*/ 0 w 8957493"/>
              <a:gd name="connsiteY0" fmla="*/ 0 h 6857998"/>
              <a:gd name="connsiteX1" fmla="*/ 8957493 w 8957493"/>
              <a:gd name="connsiteY1" fmla="*/ 0 h 6857998"/>
              <a:gd name="connsiteX2" fmla="*/ 7242994 w 8957493"/>
              <a:gd name="connsiteY2" fmla="*/ 6857998 h 6857998"/>
              <a:gd name="connsiteX3" fmla="*/ 0 w 8957493"/>
              <a:gd name="connsiteY3" fmla="*/ 6857998 h 6857998"/>
              <a:gd name="connsiteX4" fmla="*/ 0 w 8957493"/>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493" h="6857998">
                <a:moveTo>
                  <a:pt x="0" y="0"/>
                </a:moveTo>
                <a:lnTo>
                  <a:pt x="8957493" y="0"/>
                </a:lnTo>
                <a:lnTo>
                  <a:pt x="7242994" y="6857998"/>
                </a:lnTo>
                <a:lnTo>
                  <a:pt x="0" y="6857998"/>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2" name="任意多边形: 形状 41">
            <a:extLst>
              <a:ext uri="{FF2B5EF4-FFF2-40B4-BE49-F238E27FC236}">
                <a16:creationId xmlns:a16="http://schemas.microsoft.com/office/drawing/2014/main" id="{0816A750-766B-4C4C-8E0C-422277F13096}"/>
              </a:ext>
            </a:extLst>
          </p:cNvPr>
          <p:cNvSpPr/>
          <p:nvPr userDrawn="1"/>
        </p:nvSpPr>
        <p:spPr>
          <a:xfrm>
            <a:off x="7259140" y="2"/>
            <a:ext cx="4932861" cy="6857997"/>
          </a:xfrm>
          <a:custGeom>
            <a:avLst/>
            <a:gdLst>
              <a:gd name="connsiteX0" fmla="*/ 1714499 w 4932861"/>
              <a:gd name="connsiteY0" fmla="*/ 0 h 6857997"/>
              <a:gd name="connsiteX1" fmla="*/ 4932861 w 4932861"/>
              <a:gd name="connsiteY1" fmla="*/ 0 h 6857997"/>
              <a:gd name="connsiteX2" fmla="*/ 4932861 w 4932861"/>
              <a:gd name="connsiteY2" fmla="*/ 6857997 h 6857997"/>
              <a:gd name="connsiteX3" fmla="*/ 0 w 4932861"/>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4932861" h="6857997">
                <a:moveTo>
                  <a:pt x="1714499" y="0"/>
                </a:moveTo>
                <a:lnTo>
                  <a:pt x="4932861" y="0"/>
                </a:lnTo>
                <a:lnTo>
                  <a:pt x="4932861" y="6857997"/>
                </a:lnTo>
                <a:lnTo>
                  <a:pt x="0" y="6857997"/>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5" name="标题 1">
            <a:extLst>
              <a:ext uri="{FF2B5EF4-FFF2-40B4-BE49-F238E27FC236}">
                <a16:creationId xmlns:a16="http://schemas.microsoft.com/office/drawing/2014/main" id="{D5543B36-EDDA-43D6-843A-51B6BF11BF8B}"/>
              </a:ext>
            </a:extLst>
          </p:cNvPr>
          <p:cNvSpPr>
            <a:spLocks noGrp="1"/>
          </p:cNvSpPr>
          <p:nvPr userDrawn="1">
            <p:ph type="ctrTitle" hasCustomPrompt="1"/>
          </p:nvPr>
        </p:nvSpPr>
        <p:spPr>
          <a:xfrm>
            <a:off x="660401" y="1520974"/>
            <a:ext cx="10462260" cy="1909763"/>
          </a:xfrm>
        </p:spPr>
        <p:txBody>
          <a:bodyPr anchor="b"/>
          <a:lstStyle>
            <a:lvl1pPr algn="l">
              <a:defRPr sz="6000">
                <a:solidFill>
                  <a:schemeClr val="accent1"/>
                </a:solidFill>
              </a:defRPr>
            </a:lvl1pPr>
          </a:lstStyle>
          <a:p>
            <a:r>
              <a:rPr lang="zh-CN" altLang="en-US" dirty="0">
                <a:solidFill>
                  <a:schemeClr val="accent1"/>
                </a:solidFill>
              </a:rPr>
              <a:t>答辩课题</a:t>
            </a:r>
            <a:br>
              <a:rPr lang="en-US" altLang="zh-CN" dirty="0">
                <a:solidFill>
                  <a:schemeClr val="accent1"/>
                </a:solidFill>
              </a:rPr>
            </a:br>
            <a:r>
              <a:rPr lang="zh-CN" altLang="en-US" dirty="0">
                <a:solidFill>
                  <a:schemeClr val="accent1"/>
                </a:solidFill>
              </a:rPr>
              <a:t>学术答辩</a:t>
            </a:r>
            <a:r>
              <a:rPr lang="en-US" altLang="zh-CN" dirty="0">
                <a:solidFill>
                  <a:schemeClr val="accent1"/>
                </a:solidFill>
              </a:rPr>
              <a:t>PPT</a:t>
            </a:r>
            <a:r>
              <a:rPr lang="zh-CN" altLang="en-US" dirty="0">
                <a:solidFill>
                  <a:schemeClr val="accent1"/>
                </a:solidFill>
              </a:rPr>
              <a:t>模板</a:t>
            </a:r>
            <a:endParaRPr lang="zh-CN" altLang="en-US" dirty="0"/>
          </a:p>
        </p:txBody>
      </p:sp>
      <p:sp>
        <p:nvSpPr>
          <p:cNvPr id="56" name="副标题 2">
            <a:extLst>
              <a:ext uri="{FF2B5EF4-FFF2-40B4-BE49-F238E27FC236}">
                <a16:creationId xmlns:a16="http://schemas.microsoft.com/office/drawing/2014/main" id="{A8C776D5-7F90-4DFA-AA34-9712C1D8623C}"/>
              </a:ext>
            </a:extLst>
          </p:cNvPr>
          <p:cNvSpPr>
            <a:spLocks noGrp="1"/>
          </p:cNvSpPr>
          <p:nvPr userDrawn="1">
            <p:ph type="subTitle" idx="1" hasCustomPrompt="1"/>
          </p:nvPr>
        </p:nvSpPr>
        <p:spPr>
          <a:xfrm>
            <a:off x="660400" y="3573954"/>
            <a:ext cx="7151093" cy="472122"/>
          </a:xfrm>
        </p:spPr>
        <p:txBody>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lumMod val="50000"/>
                    <a:lumOff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chemeClr val="tx1">
                    <a:lumMod val="50000"/>
                    <a:lumOff val="50000"/>
                  </a:schemeClr>
                </a:solidFill>
              </a:rPr>
              <a:t>SUN YAT-SEN UNIVERSITY</a:t>
            </a:r>
            <a:r>
              <a:rPr lang="en-US" altLang="zh-CN" dirty="0"/>
              <a:t> </a:t>
            </a:r>
            <a:endParaRPr lang="zh-CN" altLang="en-US" dirty="0"/>
          </a:p>
        </p:txBody>
      </p:sp>
      <p:grpSp>
        <p:nvGrpSpPr>
          <p:cNvPr id="57" name="组合 56">
            <a:extLst>
              <a:ext uri="{FF2B5EF4-FFF2-40B4-BE49-F238E27FC236}">
                <a16:creationId xmlns:a16="http://schemas.microsoft.com/office/drawing/2014/main" id="{8738CF18-3542-4457-BDB7-8C708A362DD4}"/>
              </a:ext>
            </a:extLst>
          </p:cNvPr>
          <p:cNvGrpSpPr/>
          <p:nvPr userDrawn="1"/>
        </p:nvGrpSpPr>
        <p:grpSpPr>
          <a:xfrm>
            <a:off x="660400" y="5596769"/>
            <a:ext cx="2872787" cy="577025"/>
            <a:chOff x="1056639" y="5596767"/>
            <a:chExt cx="2872786" cy="577025"/>
          </a:xfrm>
        </p:grpSpPr>
        <p:sp>
          <p:nvSpPr>
            <p:cNvPr id="58" name="副标题 2">
              <a:extLst>
                <a:ext uri="{FF2B5EF4-FFF2-40B4-BE49-F238E27FC236}">
                  <a16:creationId xmlns:a16="http://schemas.microsoft.com/office/drawing/2014/main" id="{CF12B05F-9AF1-461C-B23A-2DA111E3B417}"/>
                </a:ext>
              </a:extLst>
            </p:cNvPr>
            <p:cNvSpPr txBox="1">
              <a:spLocks/>
            </p:cNvSpPr>
            <p:nvPr/>
          </p:nvSpPr>
          <p:spPr>
            <a:xfrm>
              <a:off x="1056639"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博学</a:t>
              </a:r>
            </a:p>
          </p:txBody>
        </p:sp>
        <p:sp>
          <p:nvSpPr>
            <p:cNvPr id="59" name="副标题 2">
              <a:extLst>
                <a:ext uri="{FF2B5EF4-FFF2-40B4-BE49-F238E27FC236}">
                  <a16:creationId xmlns:a16="http://schemas.microsoft.com/office/drawing/2014/main" id="{36905747-70A4-4974-8A34-20997072CC87}"/>
                </a:ext>
              </a:extLst>
            </p:cNvPr>
            <p:cNvSpPr txBox="1">
              <a:spLocks/>
            </p:cNvSpPr>
            <p:nvPr/>
          </p:nvSpPr>
          <p:spPr>
            <a:xfrm>
              <a:off x="165771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审问</a:t>
              </a:r>
            </a:p>
          </p:txBody>
        </p:sp>
        <p:sp>
          <p:nvSpPr>
            <p:cNvPr id="60" name="副标题 2">
              <a:extLst>
                <a:ext uri="{FF2B5EF4-FFF2-40B4-BE49-F238E27FC236}">
                  <a16:creationId xmlns:a16="http://schemas.microsoft.com/office/drawing/2014/main" id="{EC156333-11CB-4D69-AD5C-ED00BF818608}"/>
                </a:ext>
              </a:extLst>
            </p:cNvPr>
            <p:cNvSpPr txBox="1">
              <a:spLocks/>
            </p:cNvSpPr>
            <p:nvPr/>
          </p:nvSpPr>
          <p:spPr>
            <a:xfrm>
              <a:off x="2258785"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慎思</a:t>
              </a:r>
            </a:p>
          </p:txBody>
        </p:sp>
        <p:sp>
          <p:nvSpPr>
            <p:cNvPr id="61" name="副标题 2">
              <a:extLst>
                <a:ext uri="{FF2B5EF4-FFF2-40B4-BE49-F238E27FC236}">
                  <a16:creationId xmlns:a16="http://schemas.microsoft.com/office/drawing/2014/main" id="{719C470E-58A7-484D-A713-CACD9CB984B0}"/>
                </a:ext>
              </a:extLst>
            </p:cNvPr>
            <p:cNvSpPr txBox="1">
              <a:spLocks/>
            </p:cNvSpPr>
            <p:nvPr/>
          </p:nvSpPr>
          <p:spPr>
            <a:xfrm>
              <a:off x="2859858"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明辨</a:t>
              </a:r>
            </a:p>
          </p:txBody>
        </p:sp>
        <p:sp>
          <p:nvSpPr>
            <p:cNvPr id="62" name="副标题 2">
              <a:extLst>
                <a:ext uri="{FF2B5EF4-FFF2-40B4-BE49-F238E27FC236}">
                  <a16:creationId xmlns:a16="http://schemas.microsoft.com/office/drawing/2014/main" id="{04769E66-94F4-4F6F-8446-31780483676A}"/>
                </a:ext>
              </a:extLst>
            </p:cNvPr>
            <p:cNvSpPr txBox="1">
              <a:spLocks/>
            </p:cNvSpPr>
            <p:nvPr/>
          </p:nvSpPr>
          <p:spPr>
            <a:xfrm>
              <a:off x="346093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笃行</a:t>
              </a:r>
            </a:p>
          </p:txBody>
        </p:sp>
        <p:cxnSp>
          <p:nvCxnSpPr>
            <p:cNvPr id="63" name="直接连接符 62">
              <a:extLst>
                <a:ext uri="{FF2B5EF4-FFF2-40B4-BE49-F238E27FC236}">
                  <a16:creationId xmlns:a16="http://schemas.microsoft.com/office/drawing/2014/main" id="{CBCF4934-8405-4367-A2E5-DCE229CAAAD5}"/>
                </a:ext>
              </a:extLst>
            </p:cNvPr>
            <p:cNvCxnSpPr>
              <a:cxnSpLocks/>
            </p:cNvCxnSpPr>
            <p:nvPr/>
          </p:nvCxnSpPr>
          <p:spPr>
            <a:xfrm>
              <a:off x="1591422"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596A9A8-985F-4740-9EFB-DB927628B133}"/>
                </a:ext>
              </a:extLst>
            </p:cNvPr>
            <p:cNvCxnSpPr>
              <a:cxnSpLocks/>
            </p:cNvCxnSpPr>
            <p:nvPr/>
          </p:nvCxnSpPr>
          <p:spPr>
            <a:xfrm>
              <a:off x="2192495"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99DCE39-751F-4379-9789-65C8A620D403}"/>
                </a:ext>
              </a:extLst>
            </p:cNvPr>
            <p:cNvCxnSpPr>
              <a:cxnSpLocks/>
            </p:cNvCxnSpPr>
            <p:nvPr/>
          </p:nvCxnSpPr>
          <p:spPr>
            <a:xfrm>
              <a:off x="2793568"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D12F0F31-0B10-41E8-AC05-B9A119CF4CF3}"/>
                </a:ext>
              </a:extLst>
            </p:cNvPr>
            <p:cNvCxnSpPr>
              <a:cxnSpLocks/>
            </p:cNvCxnSpPr>
            <p:nvPr/>
          </p:nvCxnSpPr>
          <p:spPr>
            <a:xfrm>
              <a:off x="3394641"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67" name="文本占位符 21">
            <a:extLst>
              <a:ext uri="{FF2B5EF4-FFF2-40B4-BE49-F238E27FC236}">
                <a16:creationId xmlns:a16="http://schemas.microsoft.com/office/drawing/2014/main" id="{E935CF8B-FC02-49CC-86FA-22C7975A1D6F}"/>
              </a:ext>
            </a:extLst>
          </p:cNvPr>
          <p:cNvSpPr>
            <a:spLocks noGrp="1"/>
          </p:cNvSpPr>
          <p:nvPr userDrawn="1">
            <p:ph type="body" sz="quarter" idx="10" hasCustomPrompt="1"/>
          </p:nvPr>
        </p:nvSpPr>
        <p:spPr>
          <a:xfrm>
            <a:off x="683963" y="4494222"/>
            <a:ext cx="3544307" cy="472122"/>
          </a:xfrm>
        </p:spPr>
        <p:txBody>
          <a:bodyPr lIns="0" rIns="0"/>
          <a:lstStyle>
            <a:lvl1pPr marL="0" indent="0">
              <a:buNone/>
              <a:defRPr>
                <a:solidFill>
                  <a:schemeClr val="accent1"/>
                </a:solidFill>
              </a:defRPr>
            </a:lvl1pPr>
          </a:lstStyle>
          <a:p>
            <a:pPr lvl="0"/>
            <a:r>
              <a:rPr lang="zh-CN" altLang="en-US" dirty="0"/>
              <a:t>答辩人名字：</a:t>
            </a:r>
          </a:p>
        </p:txBody>
      </p:sp>
      <p:sp>
        <p:nvSpPr>
          <p:cNvPr id="68" name="文本占位符 21">
            <a:extLst>
              <a:ext uri="{FF2B5EF4-FFF2-40B4-BE49-F238E27FC236}">
                <a16:creationId xmlns:a16="http://schemas.microsoft.com/office/drawing/2014/main" id="{D1EB9EB4-BF53-4378-90CA-FB04B9E986AF}"/>
              </a:ext>
            </a:extLst>
          </p:cNvPr>
          <p:cNvSpPr>
            <a:spLocks noGrp="1"/>
          </p:cNvSpPr>
          <p:nvPr userDrawn="1">
            <p:ph type="body" sz="quarter" idx="11" hasCustomPrompt="1"/>
          </p:nvPr>
        </p:nvSpPr>
        <p:spPr>
          <a:xfrm>
            <a:off x="4263405" y="4494222"/>
            <a:ext cx="3544307" cy="472122"/>
          </a:xfrm>
        </p:spPr>
        <p:txBody>
          <a:bodyPr lIns="0" rIns="0"/>
          <a:lstStyle>
            <a:lvl1pPr marL="0" indent="0">
              <a:buNone/>
              <a:defRPr>
                <a:solidFill>
                  <a:schemeClr val="accent1"/>
                </a:solidFill>
              </a:defRPr>
            </a:lvl1pPr>
          </a:lstStyle>
          <a:p>
            <a:pPr lvl="0"/>
            <a:r>
              <a:rPr lang="zh-CN" altLang="en-US" dirty="0"/>
              <a:t>指导人名字：</a:t>
            </a:r>
          </a:p>
        </p:txBody>
      </p:sp>
      <p:cxnSp>
        <p:nvCxnSpPr>
          <p:cNvPr id="25" name="直接连接符 24">
            <a:extLst>
              <a:ext uri="{FF2B5EF4-FFF2-40B4-BE49-F238E27FC236}">
                <a16:creationId xmlns:a16="http://schemas.microsoft.com/office/drawing/2014/main" id="{B5406842-B6F4-4DB0-8456-C43AC2B76076}"/>
              </a:ext>
            </a:extLst>
          </p:cNvPr>
          <p:cNvCxnSpPr>
            <a:stCxn id="41" idx="1"/>
            <a:endCxn id="42" idx="3"/>
          </p:cNvCxnSpPr>
          <p:nvPr userDrawn="1"/>
        </p:nvCxnSpPr>
        <p:spPr>
          <a:xfrm flipH="1">
            <a:off x="7259139" y="1"/>
            <a:ext cx="1698355" cy="685799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任意多边形: 形状 35">
            <a:extLst>
              <a:ext uri="{FF2B5EF4-FFF2-40B4-BE49-F238E27FC236}">
                <a16:creationId xmlns:a16="http://schemas.microsoft.com/office/drawing/2014/main" id="{208143CA-F6DF-4B02-A912-6CB26225E1C7}"/>
              </a:ext>
            </a:extLst>
          </p:cNvPr>
          <p:cNvSpPr/>
          <p:nvPr userDrawn="1"/>
        </p:nvSpPr>
        <p:spPr>
          <a:xfrm rot="837286">
            <a:off x="8116825" y="-89834"/>
            <a:ext cx="117420" cy="5128321"/>
          </a:xfrm>
          <a:custGeom>
            <a:avLst/>
            <a:gdLst>
              <a:gd name="connsiteX0" fmla="*/ 0 w 117420"/>
              <a:gd name="connsiteY0" fmla="*/ 29177 h 5128321"/>
              <a:gd name="connsiteX1" fmla="*/ 117420 w 117420"/>
              <a:gd name="connsiteY1" fmla="*/ 0 h 5128321"/>
              <a:gd name="connsiteX2" fmla="*/ 117419 w 117420"/>
              <a:gd name="connsiteY2" fmla="*/ 5128321 h 5128321"/>
              <a:gd name="connsiteX3" fmla="*/ 0 w 117420"/>
              <a:gd name="connsiteY3" fmla="*/ 5128321 h 5128321"/>
            </a:gdLst>
            <a:ahLst/>
            <a:cxnLst>
              <a:cxn ang="0">
                <a:pos x="connsiteX0" y="connsiteY0"/>
              </a:cxn>
              <a:cxn ang="0">
                <a:pos x="connsiteX1" y="connsiteY1"/>
              </a:cxn>
              <a:cxn ang="0">
                <a:pos x="connsiteX2" y="connsiteY2"/>
              </a:cxn>
              <a:cxn ang="0">
                <a:pos x="connsiteX3" y="connsiteY3"/>
              </a:cxn>
            </a:cxnLst>
            <a:rect l="l" t="t" r="r" b="b"/>
            <a:pathLst>
              <a:path w="117420" h="5128321">
                <a:moveTo>
                  <a:pt x="0" y="29177"/>
                </a:moveTo>
                <a:lnTo>
                  <a:pt x="117420" y="0"/>
                </a:lnTo>
                <a:lnTo>
                  <a:pt x="117419" y="5128321"/>
                </a:lnTo>
                <a:lnTo>
                  <a:pt x="0" y="51283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任意多边形: 形状 37">
            <a:extLst>
              <a:ext uri="{FF2B5EF4-FFF2-40B4-BE49-F238E27FC236}">
                <a16:creationId xmlns:a16="http://schemas.microsoft.com/office/drawing/2014/main" id="{1E380F58-074A-413A-B699-8E6EA464B880}"/>
              </a:ext>
            </a:extLst>
          </p:cNvPr>
          <p:cNvSpPr/>
          <p:nvPr userDrawn="1"/>
        </p:nvSpPr>
        <p:spPr>
          <a:xfrm rot="837286">
            <a:off x="7608000" y="2413562"/>
            <a:ext cx="36000" cy="4515415"/>
          </a:xfrm>
          <a:custGeom>
            <a:avLst/>
            <a:gdLst>
              <a:gd name="connsiteX0" fmla="*/ 0 w 36000"/>
              <a:gd name="connsiteY0" fmla="*/ 0 h 4515415"/>
              <a:gd name="connsiteX1" fmla="*/ 36000 w 36000"/>
              <a:gd name="connsiteY1" fmla="*/ 0 h 4515415"/>
              <a:gd name="connsiteX2" fmla="*/ 36000 w 36000"/>
              <a:gd name="connsiteY2" fmla="*/ 4506469 h 4515415"/>
              <a:gd name="connsiteX3" fmla="*/ 0 w 36000"/>
              <a:gd name="connsiteY3" fmla="*/ 4515415 h 4515415"/>
            </a:gdLst>
            <a:ahLst/>
            <a:cxnLst>
              <a:cxn ang="0">
                <a:pos x="connsiteX0" y="connsiteY0"/>
              </a:cxn>
              <a:cxn ang="0">
                <a:pos x="connsiteX1" y="connsiteY1"/>
              </a:cxn>
              <a:cxn ang="0">
                <a:pos x="connsiteX2" y="connsiteY2"/>
              </a:cxn>
              <a:cxn ang="0">
                <a:pos x="connsiteX3" y="connsiteY3"/>
              </a:cxn>
            </a:cxnLst>
            <a:rect l="l" t="t" r="r" b="b"/>
            <a:pathLst>
              <a:path w="36000" h="4515415">
                <a:moveTo>
                  <a:pt x="0" y="0"/>
                </a:moveTo>
                <a:lnTo>
                  <a:pt x="36000" y="0"/>
                </a:lnTo>
                <a:lnTo>
                  <a:pt x="36000" y="4506469"/>
                </a:lnTo>
                <a:lnTo>
                  <a:pt x="0" y="45154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1" name="任意多边形: 形状 130">
            <a:extLst>
              <a:ext uri="{FF2B5EF4-FFF2-40B4-BE49-F238E27FC236}">
                <a16:creationId xmlns:a16="http://schemas.microsoft.com/office/drawing/2014/main" id="{0D692D16-F491-41D3-987E-9D0E7561BE09}"/>
              </a:ext>
            </a:extLst>
          </p:cNvPr>
          <p:cNvSpPr/>
          <p:nvPr/>
        </p:nvSpPr>
        <p:spPr>
          <a:xfrm>
            <a:off x="5848663" y="1862200"/>
            <a:ext cx="247172" cy="339148"/>
          </a:xfrm>
          <a:custGeom>
            <a:avLst/>
            <a:gdLst>
              <a:gd name="connsiteX0" fmla="*/ 105997 w 247172"/>
              <a:gd name="connsiteY0" fmla="*/ 103167 h 339148"/>
              <a:gd name="connsiteX1" fmla="*/ 93131 w 247172"/>
              <a:gd name="connsiteY1" fmla="*/ 121376 h 339148"/>
              <a:gd name="connsiteX2" fmla="*/ 96347 w 247172"/>
              <a:gd name="connsiteY2" fmla="*/ 130481 h 339148"/>
              <a:gd name="connsiteX3" fmla="*/ 112138 w 247172"/>
              <a:gd name="connsiteY3" fmla="*/ 114223 h 339148"/>
              <a:gd name="connsiteX4" fmla="*/ 105997 w 247172"/>
              <a:gd name="connsiteY4" fmla="*/ 103167 h 339148"/>
              <a:gd name="connsiteX5" fmla="*/ 154900 w 247172"/>
              <a:gd name="connsiteY5" fmla="*/ 98421 h 339148"/>
              <a:gd name="connsiteX6" fmla="*/ 147240 w 247172"/>
              <a:gd name="connsiteY6" fmla="*/ 102973 h 339148"/>
              <a:gd name="connsiteX7" fmla="*/ 158270 w 247172"/>
              <a:gd name="connsiteY7" fmla="*/ 108500 h 339148"/>
              <a:gd name="connsiteX8" fmla="*/ 166237 w 247172"/>
              <a:gd name="connsiteY8" fmla="*/ 102322 h 339148"/>
              <a:gd name="connsiteX9" fmla="*/ 154900 w 247172"/>
              <a:gd name="connsiteY9" fmla="*/ 98421 h 339148"/>
              <a:gd name="connsiteX10" fmla="*/ 104662 w 247172"/>
              <a:gd name="connsiteY10" fmla="*/ 48539 h 339148"/>
              <a:gd name="connsiteX11" fmla="*/ 97740 w 247172"/>
              <a:gd name="connsiteY11" fmla="*/ 58294 h 339148"/>
              <a:gd name="connsiteX12" fmla="*/ 97355 w 247172"/>
              <a:gd name="connsiteY12" fmla="*/ 83332 h 339148"/>
              <a:gd name="connsiteX13" fmla="*/ 116198 w 247172"/>
              <a:gd name="connsiteY13" fmla="*/ 61221 h 339148"/>
              <a:gd name="connsiteX14" fmla="*/ 104662 w 247172"/>
              <a:gd name="connsiteY14" fmla="*/ 48539 h 339148"/>
              <a:gd name="connsiteX15" fmla="*/ 149830 w 247172"/>
              <a:gd name="connsiteY15" fmla="*/ 87 h 339148"/>
              <a:gd name="connsiteX16" fmla="*/ 167025 w 247172"/>
              <a:gd name="connsiteY16" fmla="*/ 30978 h 339148"/>
              <a:gd name="connsiteX17" fmla="*/ 161974 w 247172"/>
              <a:gd name="connsiteY17" fmla="*/ 49025 h 339148"/>
              <a:gd name="connsiteX18" fmla="*/ 160249 w 247172"/>
              <a:gd name="connsiteY18" fmla="*/ 50325 h 339148"/>
              <a:gd name="connsiteX19" fmla="*/ 161175 w 247172"/>
              <a:gd name="connsiteY19" fmla="*/ 51880 h 339148"/>
              <a:gd name="connsiteX20" fmla="*/ 160359 w 247172"/>
              <a:gd name="connsiteY20" fmla="*/ 54793 h 339148"/>
              <a:gd name="connsiteX21" fmla="*/ 158349 w 247172"/>
              <a:gd name="connsiteY21" fmla="*/ 52531 h 339148"/>
              <a:gd name="connsiteX22" fmla="*/ 158641 w 247172"/>
              <a:gd name="connsiteY22" fmla="*/ 45743 h 339148"/>
              <a:gd name="connsiteX23" fmla="*/ 153978 w 247172"/>
              <a:gd name="connsiteY23" fmla="*/ 83138 h 339148"/>
              <a:gd name="connsiteX24" fmla="*/ 177585 w 247172"/>
              <a:gd name="connsiteY24" fmla="*/ 88015 h 339148"/>
              <a:gd name="connsiteX25" fmla="*/ 162138 w 247172"/>
              <a:gd name="connsiteY25" fmla="*/ 74358 h 339148"/>
              <a:gd name="connsiteX26" fmla="*/ 162429 w 247172"/>
              <a:gd name="connsiteY26" fmla="*/ 57124 h 339148"/>
              <a:gd name="connsiteX27" fmla="*/ 160388 w 247172"/>
              <a:gd name="connsiteY27" fmla="*/ 54827 h 339148"/>
              <a:gd name="connsiteX28" fmla="*/ 175768 w 247172"/>
              <a:gd name="connsiteY28" fmla="*/ 70323 h 339148"/>
              <a:gd name="connsiteX29" fmla="*/ 166733 w 247172"/>
              <a:gd name="connsiteY29" fmla="*/ 61218 h 339148"/>
              <a:gd name="connsiteX30" fmla="*/ 161175 w 247172"/>
              <a:gd name="connsiteY30" fmla="*/ 51880 h 339148"/>
              <a:gd name="connsiteX31" fmla="*/ 161974 w 247172"/>
              <a:gd name="connsiteY31" fmla="*/ 49025 h 339148"/>
              <a:gd name="connsiteX32" fmla="*/ 170814 w 247172"/>
              <a:gd name="connsiteY32" fmla="*/ 42359 h 339148"/>
              <a:gd name="connsiteX33" fmla="*/ 188009 w 247172"/>
              <a:gd name="connsiteY33" fmla="*/ 38782 h 339148"/>
              <a:gd name="connsiteX34" fmla="*/ 211907 w 247172"/>
              <a:gd name="connsiteY34" fmla="*/ 75526 h 339148"/>
              <a:gd name="connsiteX35" fmla="*/ 189175 w 247172"/>
              <a:gd name="connsiteY35" fmla="*/ 127227 h 339148"/>
              <a:gd name="connsiteX36" fmla="*/ 241051 w 247172"/>
              <a:gd name="connsiteY36" fmla="*/ 145111 h 339148"/>
              <a:gd name="connsiteX37" fmla="*/ 246297 w 247172"/>
              <a:gd name="connsiteY37" fmla="*/ 146087 h 339148"/>
              <a:gd name="connsiteX38" fmla="*/ 247172 w 247172"/>
              <a:gd name="connsiteY38" fmla="*/ 158769 h 339148"/>
              <a:gd name="connsiteX39" fmla="*/ 205495 w 247172"/>
              <a:gd name="connsiteY39" fmla="*/ 171775 h 339148"/>
              <a:gd name="connsiteX40" fmla="*/ 178100 w 247172"/>
              <a:gd name="connsiteY40" fmla="*/ 185432 h 339148"/>
              <a:gd name="connsiteX41" fmla="*/ 156824 w 247172"/>
              <a:gd name="connsiteY41" fmla="*/ 202016 h 339148"/>
              <a:gd name="connsiteX42" fmla="*/ 149247 w 247172"/>
              <a:gd name="connsiteY42" fmla="*/ 215998 h 339148"/>
              <a:gd name="connsiteX43" fmla="*/ 162653 w 247172"/>
              <a:gd name="connsiteY43" fmla="*/ 218599 h 339148"/>
              <a:gd name="connsiteX44" fmla="*/ 191215 w 247172"/>
              <a:gd name="connsiteY44" fmla="*/ 212421 h 339148"/>
              <a:gd name="connsiteX45" fmla="*/ 217153 w 247172"/>
              <a:gd name="connsiteY45" fmla="*/ 242662 h 339148"/>
              <a:gd name="connsiteX46" fmla="*/ 206078 w 247172"/>
              <a:gd name="connsiteY46" fmla="*/ 251116 h 339148"/>
              <a:gd name="connsiteX47" fmla="*/ 180140 w 247172"/>
              <a:gd name="connsiteY47" fmla="*/ 247539 h 339148"/>
              <a:gd name="connsiteX48" fmla="*/ 155367 w 247172"/>
              <a:gd name="connsiteY48" fmla="*/ 270626 h 339148"/>
              <a:gd name="connsiteX49" fmla="*/ 128846 w 247172"/>
              <a:gd name="connsiteY49" fmla="*/ 333709 h 339148"/>
              <a:gd name="connsiteX50" fmla="*/ 110777 w 247172"/>
              <a:gd name="connsiteY50" fmla="*/ 334684 h 339148"/>
              <a:gd name="connsiteX51" fmla="*/ 69683 w 247172"/>
              <a:gd name="connsiteY51" fmla="*/ 295664 h 339148"/>
              <a:gd name="connsiteX52" fmla="*/ 104948 w 247172"/>
              <a:gd name="connsiteY52" fmla="*/ 292412 h 339148"/>
              <a:gd name="connsiteX53" fmla="*/ 121560 w 247172"/>
              <a:gd name="connsiteY53" fmla="*/ 261196 h 339148"/>
              <a:gd name="connsiteX54" fmla="*/ 113691 w 247172"/>
              <a:gd name="connsiteY54" fmla="*/ 256319 h 339148"/>
              <a:gd name="connsiteX55" fmla="*/ 85130 w 247172"/>
              <a:gd name="connsiteY55" fmla="*/ 261521 h 339148"/>
              <a:gd name="connsiteX56" fmla="*/ 43745 w 247172"/>
              <a:gd name="connsiteY56" fmla="*/ 252091 h 339148"/>
              <a:gd name="connsiteX57" fmla="*/ 46951 w 247172"/>
              <a:gd name="connsiteY57" fmla="*/ 233882 h 339148"/>
              <a:gd name="connsiteX58" fmla="*/ 79884 w 247172"/>
              <a:gd name="connsiteY58" fmla="*/ 230956 h 339148"/>
              <a:gd name="connsiteX59" fmla="*/ 101742 w 247172"/>
              <a:gd name="connsiteY59" fmla="*/ 230305 h 339148"/>
              <a:gd name="connsiteX60" fmla="*/ 109611 w 247172"/>
              <a:gd name="connsiteY60" fmla="*/ 223477 h 339148"/>
              <a:gd name="connsiteX61" fmla="*/ 122726 w 247172"/>
              <a:gd name="connsiteY61" fmla="*/ 198439 h 339148"/>
              <a:gd name="connsiteX62" fmla="*/ 131177 w 247172"/>
              <a:gd name="connsiteY62" fmla="*/ 188684 h 339148"/>
              <a:gd name="connsiteX63" fmla="*/ 105531 w 247172"/>
              <a:gd name="connsiteY63" fmla="*/ 193561 h 339148"/>
              <a:gd name="connsiteX64" fmla="*/ 80758 w 247172"/>
              <a:gd name="connsiteY64" fmla="*/ 206893 h 339148"/>
              <a:gd name="connsiteX65" fmla="*/ 60940 w 247172"/>
              <a:gd name="connsiteY65" fmla="*/ 197789 h 339148"/>
              <a:gd name="connsiteX66" fmla="*/ 71432 w 247172"/>
              <a:gd name="connsiteY66" fmla="*/ 183481 h 339148"/>
              <a:gd name="connsiteX67" fmla="*/ 175477 w 247172"/>
              <a:gd name="connsiteY67" fmla="*/ 156492 h 339148"/>
              <a:gd name="connsiteX68" fmla="*/ 189758 w 247172"/>
              <a:gd name="connsiteY68" fmla="*/ 155191 h 339148"/>
              <a:gd name="connsiteX69" fmla="*/ 167025 w 247172"/>
              <a:gd name="connsiteY69" fmla="*/ 147713 h 339148"/>
              <a:gd name="connsiteX70" fmla="*/ 95039 w 247172"/>
              <a:gd name="connsiteY70" fmla="*/ 164296 h 339148"/>
              <a:gd name="connsiteX71" fmla="*/ 67934 w 247172"/>
              <a:gd name="connsiteY71" fmla="*/ 168524 h 339148"/>
              <a:gd name="connsiteX72" fmla="*/ 39082 w 247172"/>
              <a:gd name="connsiteY72" fmla="*/ 200715 h 339148"/>
              <a:gd name="connsiteX73" fmla="*/ 25967 w 247172"/>
              <a:gd name="connsiteY73" fmla="*/ 234858 h 339148"/>
              <a:gd name="connsiteX74" fmla="*/ 11395 w 247172"/>
              <a:gd name="connsiteY74" fmla="*/ 240711 h 339148"/>
              <a:gd name="connsiteX75" fmla="*/ 611 w 247172"/>
              <a:gd name="connsiteY75" fmla="*/ 222501 h 339148"/>
              <a:gd name="connsiteX76" fmla="*/ 4983 w 247172"/>
              <a:gd name="connsiteY76" fmla="*/ 177303 h 339148"/>
              <a:gd name="connsiteX77" fmla="*/ 28298 w 247172"/>
              <a:gd name="connsiteY77" fmla="*/ 158769 h 339148"/>
              <a:gd name="connsiteX78" fmla="*/ 44911 w 247172"/>
              <a:gd name="connsiteY78" fmla="*/ 146087 h 339148"/>
              <a:gd name="connsiteX79" fmla="*/ 41996 w 247172"/>
              <a:gd name="connsiteY79" fmla="*/ 79753 h 339148"/>
              <a:gd name="connsiteX80" fmla="*/ 40539 w 247172"/>
              <a:gd name="connsiteY80" fmla="*/ 73574 h 339148"/>
              <a:gd name="connsiteX81" fmla="*/ 45785 w 247172"/>
              <a:gd name="connsiteY81" fmla="*/ 54390 h 339148"/>
              <a:gd name="connsiteX82" fmla="*/ 58608 w 247172"/>
              <a:gd name="connsiteY82" fmla="*/ 64145 h 339148"/>
              <a:gd name="connsiteX83" fmla="*/ 67060 w 247172"/>
              <a:gd name="connsiteY83" fmla="*/ 92109 h 339148"/>
              <a:gd name="connsiteX84" fmla="*/ 65603 w 247172"/>
              <a:gd name="connsiteY84" fmla="*/ 131129 h 339148"/>
              <a:gd name="connsiteX85" fmla="*/ 71432 w 247172"/>
              <a:gd name="connsiteY85" fmla="*/ 143160 h 339148"/>
              <a:gd name="connsiteX86" fmla="*/ 76095 w 247172"/>
              <a:gd name="connsiteY86" fmla="*/ 131454 h 339148"/>
              <a:gd name="connsiteX87" fmla="*/ 74346 w 247172"/>
              <a:gd name="connsiteY87" fmla="*/ 45285 h 339148"/>
              <a:gd name="connsiteX88" fmla="*/ 90376 w 247172"/>
              <a:gd name="connsiteY88" fmla="*/ 29027 h 339148"/>
              <a:gd name="connsiteX89" fmla="*/ 99702 w 247172"/>
              <a:gd name="connsiteY89" fmla="*/ 27726 h 339148"/>
              <a:gd name="connsiteX90" fmla="*/ 120394 w 247172"/>
              <a:gd name="connsiteY90" fmla="*/ 28702 h 339148"/>
              <a:gd name="connsiteX91" fmla="*/ 137298 w 247172"/>
              <a:gd name="connsiteY91" fmla="*/ 20898 h 339148"/>
              <a:gd name="connsiteX92" fmla="*/ 149830 w 247172"/>
              <a:gd name="connsiteY92" fmla="*/ 87 h 33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7172" h="339148">
                <a:moveTo>
                  <a:pt x="105997" y="103167"/>
                </a:moveTo>
                <a:cubicBezTo>
                  <a:pt x="95470" y="103492"/>
                  <a:pt x="95762" y="114223"/>
                  <a:pt x="93131" y="121376"/>
                </a:cubicBezTo>
                <a:cubicBezTo>
                  <a:pt x="93716" y="125278"/>
                  <a:pt x="91376" y="131782"/>
                  <a:pt x="96347" y="130481"/>
                </a:cubicBezTo>
                <a:cubicBezTo>
                  <a:pt x="103950" y="128855"/>
                  <a:pt x="111261" y="124628"/>
                  <a:pt x="112138" y="114223"/>
                </a:cubicBezTo>
                <a:cubicBezTo>
                  <a:pt x="112430" y="109345"/>
                  <a:pt x="111261" y="102842"/>
                  <a:pt x="105997" y="103167"/>
                </a:cubicBezTo>
                <a:close/>
                <a:moveTo>
                  <a:pt x="154900" y="98421"/>
                </a:moveTo>
                <a:cubicBezTo>
                  <a:pt x="151530" y="98421"/>
                  <a:pt x="146321" y="97120"/>
                  <a:pt x="147240" y="102973"/>
                </a:cubicBezTo>
                <a:cubicBezTo>
                  <a:pt x="148159" y="109151"/>
                  <a:pt x="153981" y="108500"/>
                  <a:pt x="158270" y="108500"/>
                </a:cubicBezTo>
                <a:cubicBezTo>
                  <a:pt x="161641" y="108825"/>
                  <a:pt x="165317" y="107850"/>
                  <a:pt x="166237" y="102322"/>
                </a:cubicBezTo>
                <a:cubicBezTo>
                  <a:pt x="163785" y="97120"/>
                  <a:pt x="158883" y="98421"/>
                  <a:pt x="154900" y="98421"/>
                </a:cubicBezTo>
                <a:close/>
                <a:moveTo>
                  <a:pt x="104662" y="48539"/>
                </a:moveTo>
                <a:cubicBezTo>
                  <a:pt x="94279" y="47238"/>
                  <a:pt x="98124" y="54392"/>
                  <a:pt x="97740" y="58294"/>
                </a:cubicBezTo>
                <a:cubicBezTo>
                  <a:pt x="96971" y="66098"/>
                  <a:pt x="97355" y="73902"/>
                  <a:pt x="97355" y="83332"/>
                </a:cubicBezTo>
                <a:cubicBezTo>
                  <a:pt x="108507" y="77479"/>
                  <a:pt x="114275" y="70000"/>
                  <a:pt x="116198" y="61221"/>
                </a:cubicBezTo>
                <a:cubicBezTo>
                  <a:pt x="117351" y="54392"/>
                  <a:pt x="112352" y="49514"/>
                  <a:pt x="104662" y="48539"/>
                </a:cubicBezTo>
                <a:close/>
                <a:moveTo>
                  <a:pt x="149830" y="87"/>
                </a:moveTo>
                <a:cubicBezTo>
                  <a:pt x="160322" y="1062"/>
                  <a:pt x="168191" y="16345"/>
                  <a:pt x="167025" y="30978"/>
                </a:cubicBezTo>
                <a:lnTo>
                  <a:pt x="161974" y="49025"/>
                </a:lnTo>
                <a:lnTo>
                  <a:pt x="160249" y="50325"/>
                </a:lnTo>
                <a:lnTo>
                  <a:pt x="161175" y="51880"/>
                </a:lnTo>
                <a:lnTo>
                  <a:pt x="160359" y="54793"/>
                </a:lnTo>
                <a:lnTo>
                  <a:pt x="158349" y="52531"/>
                </a:lnTo>
                <a:cubicBezTo>
                  <a:pt x="158568" y="50296"/>
                  <a:pt x="159515" y="47694"/>
                  <a:pt x="158641" y="45743"/>
                </a:cubicBezTo>
                <a:cubicBezTo>
                  <a:pt x="143195" y="62652"/>
                  <a:pt x="142612" y="63953"/>
                  <a:pt x="153978" y="83138"/>
                </a:cubicBezTo>
                <a:cubicBezTo>
                  <a:pt x="159515" y="92568"/>
                  <a:pt x="168550" y="88991"/>
                  <a:pt x="177585" y="88015"/>
                </a:cubicBezTo>
                <a:cubicBezTo>
                  <a:pt x="173504" y="79886"/>
                  <a:pt x="167384" y="77284"/>
                  <a:pt x="162138" y="74358"/>
                </a:cubicBezTo>
                <a:cubicBezTo>
                  <a:pt x="150189" y="67855"/>
                  <a:pt x="152229" y="62652"/>
                  <a:pt x="162429" y="57124"/>
                </a:cubicBezTo>
                <a:lnTo>
                  <a:pt x="160388" y="54827"/>
                </a:lnTo>
                <a:lnTo>
                  <a:pt x="175768" y="70323"/>
                </a:lnTo>
                <a:cubicBezTo>
                  <a:pt x="172854" y="64795"/>
                  <a:pt x="169065" y="63819"/>
                  <a:pt x="166733" y="61218"/>
                </a:cubicBezTo>
                <a:lnTo>
                  <a:pt x="161175" y="51880"/>
                </a:lnTo>
                <a:lnTo>
                  <a:pt x="161974" y="49025"/>
                </a:lnTo>
                <a:lnTo>
                  <a:pt x="170814" y="42359"/>
                </a:lnTo>
                <a:cubicBezTo>
                  <a:pt x="176642" y="41058"/>
                  <a:pt x="182180" y="39432"/>
                  <a:pt x="188009" y="38782"/>
                </a:cubicBezTo>
                <a:cubicBezTo>
                  <a:pt x="212490" y="36506"/>
                  <a:pt x="221816" y="50488"/>
                  <a:pt x="211907" y="75526"/>
                </a:cubicBezTo>
                <a:cubicBezTo>
                  <a:pt x="205495" y="92109"/>
                  <a:pt x="197626" y="108367"/>
                  <a:pt x="189175" y="127227"/>
                </a:cubicBezTo>
                <a:cubicBezTo>
                  <a:pt x="211907" y="119423"/>
                  <a:pt x="228228" y="126902"/>
                  <a:pt x="241051" y="145111"/>
                </a:cubicBezTo>
                <a:cubicBezTo>
                  <a:pt x="241926" y="146087"/>
                  <a:pt x="244549" y="145762"/>
                  <a:pt x="246297" y="146087"/>
                </a:cubicBezTo>
                <a:cubicBezTo>
                  <a:pt x="247172" y="149989"/>
                  <a:pt x="247172" y="154541"/>
                  <a:pt x="247172" y="158769"/>
                </a:cubicBezTo>
                <a:cubicBezTo>
                  <a:pt x="235222" y="171125"/>
                  <a:pt x="220650" y="172751"/>
                  <a:pt x="205495" y="171775"/>
                </a:cubicBezTo>
                <a:cubicBezTo>
                  <a:pt x="194420" y="171125"/>
                  <a:pt x="184803" y="173401"/>
                  <a:pt x="178100" y="185432"/>
                </a:cubicBezTo>
                <a:cubicBezTo>
                  <a:pt x="173436" y="193887"/>
                  <a:pt x="163528" y="195512"/>
                  <a:pt x="156824" y="202016"/>
                </a:cubicBezTo>
                <a:cubicBezTo>
                  <a:pt x="153035" y="205593"/>
                  <a:pt x="146332" y="209495"/>
                  <a:pt x="149247" y="215998"/>
                </a:cubicBezTo>
                <a:cubicBezTo>
                  <a:pt x="151578" y="221201"/>
                  <a:pt x="157699" y="219575"/>
                  <a:pt x="162653" y="218599"/>
                </a:cubicBezTo>
                <a:cubicBezTo>
                  <a:pt x="172271" y="216648"/>
                  <a:pt x="181597" y="214372"/>
                  <a:pt x="191215" y="212421"/>
                </a:cubicBezTo>
                <a:cubicBezTo>
                  <a:pt x="204038" y="209820"/>
                  <a:pt x="220359" y="229005"/>
                  <a:pt x="217153" y="242662"/>
                </a:cubicBezTo>
                <a:cubicBezTo>
                  <a:pt x="215696" y="249165"/>
                  <a:pt x="211324" y="250791"/>
                  <a:pt x="206078" y="251116"/>
                </a:cubicBezTo>
                <a:cubicBezTo>
                  <a:pt x="197335" y="251441"/>
                  <a:pt x="188883" y="249490"/>
                  <a:pt x="180140" y="247539"/>
                </a:cubicBezTo>
                <a:cubicBezTo>
                  <a:pt x="159447" y="242662"/>
                  <a:pt x="152744" y="248189"/>
                  <a:pt x="155367" y="270626"/>
                </a:cubicBezTo>
                <a:cubicBezTo>
                  <a:pt x="158573" y="298591"/>
                  <a:pt x="145167" y="316475"/>
                  <a:pt x="128846" y="333709"/>
                </a:cubicBezTo>
                <a:cubicBezTo>
                  <a:pt x="123308" y="339562"/>
                  <a:pt x="116022" y="341838"/>
                  <a:pt x="110777" y="334684"/>
                </a:cubicBezTo>
                <a:cubicBezTo>
                  <a:pt x="99993" y="319726"/>
                  <a:pt x="85421" y="309971"/>
                  <a:pt x="69683" y="295664"/>
                </a:cubicBezTo>
                <a:cubicBezTo>
                  <a:pt x="83672" y="294363"/>
                  <a:pt x="94456" y="293713"/>
                  <a:pt x="104948" y="292412"/>
                </a:cubicBezTo>
                <a:cubicBezTo>
                  <a:pt x="120103" y="290787"/>
                  <a:pt x="127389" y="276804"/>
                  <a:pt x="121560" y="261196"/>
                </a:cubicBezTo>
                <a:cubicBezTo>
                  <a:pt x="119811" y="256319"/>
                  <a:pt x="116897" y="256644"/>
                  <a:pt x="113691" y="256319"/>
                </a:cubicBezTo>
                <a:cubicBezTo>
                  <a:pt x="103782" y="255018"/>
                  <a:pt x="94456" y="258270"/>
                  <a:pt x="85130" y="261521"/>
                </a:cubicBezTo>
                <a:cubicBezTo>
                  <a:pt x="69975" y="266724"/>
                  <a:pt x="55402" y="266724"/>
                  <a:pt x="43745" y="252091"/>
                </a:cubicBezTo>
                <a:cubicBezTo>
                  <a:pt x="37041" y="243637"/>
                  <a:pt x="37916" y="238434"/>
                  <a:pt x="46951" y="233882"/>
                </a:cubicBezTo>
                <a:cubicBezTo>
                  <a:pt x="57734" y="228679"/>
                  <a:pt x="69100" y="231606"/>
                  <a:pt x="79884" y="230956"/>
                </a:cubicBezTo>
                <a:cubicBezTo>
                  <a:pt x="87170" y="230630"/>
                  <a:pt x="94456" y="230956"/>
                  <a:pt x="101742" y="230305"/>
                </a:cubicBezTo>
                <a:cubicBezTo>
                  <a:pt x="105531" y="229980"/>
                  <a:pt x="111651" y="228679"/>
                  <a:pt x="109611" y="223477"/>
                </a:cubicBezTo>
                <a:cubicBezTo>
                  <a:pt x="102907" y="207218"/>
                  <a:pt x="115148" y="204617"/>
                  <a:pt x="122726" y="198439"/>
                </a:cubicBezTo>
                <a:cubicBezTo>
                  <a:pt x="125932" y="195838"/>
                  <a:pt x="129429" y="193887"/>
                  <a:pt x="131177" y="188684"/>
                </a:cubicBezTo>
                <a:cubicBezTo>
                  <a:pt x="121560" y="183156"/>
                  <a:pt x="113691" y="189985"/>
                  <a:pt x="105531" y="193561"/>
                </a:cubicBezTo>
                <a:cubicBezTo>
                  <a:pt x="97079" y="197463"/>
                  <a:pt x="89501" y="203642"/>
                  <a:pt x="80758" y="206893"/>
                </a:cubicBezTo>
                <a:cubicBezTo>
                  <a:pt x="72598" y="210145"/>
                  <a:pt x="64437" y="206243"/>
                  <a:pt x="60940" y="197789"/>
                </a:cubicBezTo>
                <a:cubicBezTo>
                  <a:pt x="57151" y="188359"/>
                  <a:pt x="66186" y="186408"/>
                  <a:pt x="71432" y="183481"/>
                </a:cubicBezTo>
                <a:cubicBezTo>
                  <a:pt x="104073" y="164621"/>
                  <a:pt x="139629" y="160394"/>
                  <a:pt x="175477" y="156492"/>
                </a:cubicBezTo>
                <a:cubicBezTo>
                  <a:pt x="179557" y="156167"/>
                  <a:pt x="183929" y="155842"/>
                  <a:pt x="189758" y="155191"/>
                </a:cubicBezTo>
                <a:cubicBezTo>
                  <a:pt x="183054" y="144786"/>
                  <a:pt x="174603" y="146087"/>
                  <a:pt x="167025" y="147713"/>
                </a:cubicBezTo>
                <a:cubicBezTo>
                  <a:pt x="143127" y="153240"/>
                  <a:pt x="117771" y="149013"/>
                  <a:pt x="95039" y="164296"/>
                </a:cubicBezTo>
                <a:cubicBezTo>
                  <a:pt x="88044" y="169174"/>
                  <a:pt x="76969" y="165272"/>
                  <a:pt x="67934" y="168524"/>
                </a:cubicBezTo>
                <a:cubicBezTo>
                  <a:pt x="53071" y="173726"/>
                  <a:pt x="42287" y="182181"/>
                  <a:pt x="39082" y="200715"/>
                </a:cubicBezTo>
                <a:cubicBezTo>
                  <a:pt x="37041" y="212746"/>
                  <a:pt x="32961" y="224777"/>
                  <a:pt x="25967" y="234858"/>
                </a:cubicBezTo>
                <a:cubicBezTo>
                  <a:pt x="22469" y="240060"/>
                  <a:pt x="18098" y="245588"/>
                  <a:pt x="11395" y="240711"/>
                </a:cubicBezTo>
                <a:cubicBezTo>
                  <a:pt x="5857" y="236483"/>
                  <a:pt x="-2304" y="233882"/>
                  <a:pt x="611" y="222501"/>
                </a:cubicBezTo>
                <a:cubicBezTo>
                  <a:pt x="4109" y="207869"/>
                  <a:pt x="4109" y="192586"/>
                  <a:pt x="4983" y="177303"/>
                </a:cubicBezTo>
                <a:cubicBezTo>
                  <a:pt x="5857" y="159419"/>
                  <a:pt x="13435" y="153891"/>
                  <a:pt x="28298" y="158769"/>
                </a:cubicBezTo>
                <a:cubicBezTo>
                  <a:pt x="38499" y="162020"/>
                  <a:pt x="44911" y="157793"/>
                  <a:pt x="44911" y="146087"/>
                </a:cubicBezTo>
                <a:cubicBezTo>
                  <a:pt x="45202" y="123975"/>
                  <a:pt x="46951" y="101539"/>
                  <a:pt x="41996" y="79753"/>
                </a:cubicBezTo>
                <a:cubicBezTo>
                  <a:pt x="41413" y="77802"/>
                  <a:pt x="40830" y="75526"/>
                  <a:pt x="40539" y="73574"/>
                </a:cubicBezTo>
                <a:cubicBezTo>
                  <a:pt x="39956" y="66421"/>
                  <a:pt x="40247" y="57641"/>
                  <a:pt x="45785" y="54390"/>
                </a:cubicBezTo>
                <a:cubicBezTo>
                  <a:pt x="52197" y="50488"/>
                  <a:pt x="54820" y="59918"/>
                  <a:pt x="58608" y="64145"/>
                </a:cubicBezTo>
                <a:cubicBezTo>
                  <a:pt x="65311" y="71624"/>
                  <a:pt x="68226" y="81053"/>
                  <a:pt x="67060" y="92109"/>
                </a:cubicBezTo>
                <a:cubicBezTo>
                  <a:pt x="65894" y="105116"/>
                  <a:pt x="65894" y="118122"/>
                  <a:pt x="65603" y="131129"/>
                </a:cubicBezTo>
                <a:cubicBezTo>
                  <a:pt x="65603" y="136332"/>
                  <a:pt x="64146" y="143811"/>
                  <a:pt x="71432" y="143160"/>
                </a:cubicBezTo>
                <a:cubicBezTo>
                  <a:pt x="77260" y="142835"/>
                  <a:pt x="76095" y="136007"/>
                  <a:pt x="76095" y="131454"/>
                </a:cubicBezTo>
                <a:cubicBezTo>
                  <a:pt x="75512" y="102839"/>
                  <a:pt x="75221" y="74225"/>
                  <a:pt x="74346" y="45285"/>
                </a:cubicBezTo>
                <a:cubicBezTo>
                  <a:pt x="73763" y="31628"/>
                  <a:pt x="76386" y="23824"/>
                  <a:pt x="90376" y="29027"/>
                </a:cubicBezTo>
                <a:cubicBezTo>
                  <a:pt x="93873" y="30327"/>
                  <a:pt x="96787" y="30327"/>
                  <a:pt x="99702" y="27726"/>
                </a:cubicBezTo>
                <a:cubicBezTo>
                  <a:pt x="106696" y="20898"/>
                  <a:pt x="113108" y="22198"/>
                  <a:pt x="120394" y="28702"/>
                </a:cubicBezTo>
                <a:cubicBezTo>
                  <a:pt x="129429" y="36831"/>
                  <a:pt x="134966" y="33254"/>
                  <a:pt x="137298" y="20898"/>
                </a:cubicBezTo>
                <a:cubicBezTo>
                  <a:pt x="139046" y="12443"/>
                  <a:pt x="136132" y="-1214"/>
                  <a:pt x="149830" y="87"/>
                </a:cubicBezTo>
                <a:close/>
              </a:path>
            </a:pathLst>
          </a:custGeom>
          <a:solidFill>
            <a:schemeClr val="accent1"/>
          </a:solidFill>
          <a:ln w="9525" cap="flat">
            <a:noFill/>
            <a:prstDash val="solid"/>
            <a:miter/>
          </a:ln>
        </p:spPr>
        <p:txBody>
          <a:bodyPr wrap="square" rtlCol="0" anchor="ctr">
            <a:noAutofit/>
          </a:bodyPr>
          <a:lstStyle/>
          <a:p>
            <a:endParaRPr lang="zh-CN" altLang="en-US" sz="1800">
              <a:solidFill>
                <a:schemeClr val="bg1"/>
              </a:solidFill>
            </a:endParaRPr>
          </a:p>
        </p:txBody>
      </p:sp>
      <p:sp>
        <p:nvSpPr>
          <p:cNvPr id="132" name="任意多边形: 形状 131">
            <a:extLst>
              <a:ext uri="{FF2B5EF4-FFF2-40B4-BE49-F238E27FC236}">
                <a16:creationId xmlns:a16="http://schemas.microsoft.com/office/drawing/2014/main" id="{80984170-01DA-44E4-A240-DC1006678487}"/>
              </a:ext>
            </a:extLst>
          </p:cNvPr>
          <p:cNvSpPr/>
          <p:nvPr/>
        </p:nvSpPr>
        <p:spPr>
          <a:xfrm>
            <a:off x="4789854" y="1838904"/>
            <a:ext cx="212221" cy="358747"/>
          </a:xfrm>
          <a:custGeom>
            <a:avLst/>
            <a:gdLst>
              <a:gd name="connsiteX0" fmla="*/ 74609 w 212221"/>
              <a:gd name="connsiteY0" fmla="*/ 126003 h 358747"/>
              <a:gd name="connsiteX1" fmla="*/ 49837 w 212221"/>
              <a:gd name="connsiteY1" fmla="*/ 134457 h 358747"/>
              <a:gd name="connsiteX2" fmla="*/ 43426 w 212221"/>
              <a:gd name="connsiteY2" fmla="*/ 139660 h 358747"/>
              <a:gd name="connsiteX3" fmla="*/ 51295 w 212221"/>
              <a:gd name="connsiteY3" fmla="*/ 161446 h 358747"/>
              <a:gd name="connsiteX4" fmla="*/ 67615 w 212221"/>
              <a:gd name="connsiteY4" fmla="*/ 162747 h 358747"/>
              <a:gd name="connsiteX5" fmla="*/ 75775 w 212221"/>
              <a:gd name="connsiteY5" fmla="*/ 146489 h 358747"/>
              <a:gd name="connsiteX6" fmla="*/ 74609 w 212221"/>
              <a:gd name="connsiteY6" fmla="*/ 126003 h 358747"/>
              <a:gd name="connsiteX7" fmla="*/ 141427 w 212221"/>
              <a:gd name="connsiteY7" fmla="*/ 92917 h 358747"/>
              <a:gd name="connsiteX8" fmla="*/ 130535 w 212221"/>
              <a:gd name="connsiteY8" fmla="*/ 97388 h 358747"/>
              <a:gd name="connsiteX9" fmla="*/ 125871 w 212221"/>
              <a:gd name="connsiteY9" fmla="*/ 116898 h 358747"/>
              <a:gd name="connsiteX10" fmla="*/ 130243 w 212221"/>
              <a:gd name="connsiteY10" fmla="*/ 135107 h 358747"/>
              <a:gd name="connsiteX11" fmla="*/ 145690 w 212221"/>
              <a:gd name="connsiteY11" fmla="*/ 123401 h 358747"/>
              <a:gd name="connsiteX12" fmla="*/ 150061 w 212221"/>
              <a:gd name="connsiteY12" fmla="*/ 114947 h 358747"/>
              <a:gd name="connsiteX13" fmla="*/ 152102 w 212221"/>
              <a:gd name="connsiteY13" fmla="*/ 95763 h 358747"/>
              <a:gd name="connsiteX14" fmla="*/ 141427 w 212221"/>
              <a:gd name="connsiteY14" fmla="*/ 92917 h 358747"/>
              <a:gd name="connsiteX15" fmla="*/ 96222 w 212221"/>
              <a:gd name="connsiteY15" fmla="*/ 298 h 358747"/>
              <a:gd name="connsiteX16" fmla="*/ 121286 w 212221"/>
              <a:gd name="connsiteY16" fmla="*/ 23710 h 358747"/>
              <a:gd name="connsiteX17" fmla="*/ 122743 w 212221"/>
              <a:gd name="connsiteY17" fmla="*/ 33140 h 358747"/>
              <a:gd name="connsiteX18" fmla="*/ 126532 w 212221"/>
              <a:gd name="connsiteY18" fmla="*/ 58503 h 358747"/>
              <a:gd name="connsiteX19" fmla="*/ 160339 w 212221"/>
              <a:gd name="connsiteY19" fmla="*/ 54276 h 358747"/>
              <a:gd name="connsiteX20" fmla="*/ 206387 w 212221"/>
              <a:gd name="connsiteY20" fmla="*/ 65982 h 358747"/>
              <a:gd name="connsiteX21" fmla="*/ 202015 w 212221"/>
              <a:gd name="connsiteY21" fmla="*/ 96873 h 358747"/>
              <a:gd name="connsiteX22" fmla="*/ 186569 w 212221"/>
              <a:gd name="connsiteY22" fmla="*/ 137844 h 358747"/>
              <a:gd name="connsiteX23" fmla="*/ 179574 w 212221"/>
              <a:gd name="connsiteY23" fmla="*/ 154427 h 358747"/>
              <a:gd name="connsiteX24" fmla="*/ 154510 w 212221"/>
              <a:gd name="connsiteY24" fmla="*/ 166133 h 358747"/>
              <a:gd name="connsiteX25" fmla="*/ 126823 w 212221"/>
              <a:gd name="connsiteY25" fmla="*/ 202552 h 358747"/>
              <a:gd name="connsiteX26" fmla="*/ 126532 w 212221"/>
              <a:gd name="connsiteY26" fmla="*/ 329367 h 358747"/>
              <a:gd name="connsiteX27" fmla="*/ 114000 w 212221"/>
              <a:gd name="connsiteY27" fmla="*/ 358632 h 358747"/>
              <a:gd name="connsiteX28" fmla="*/ 94765 w 212221"/>
              <a:gd name="connsiteY28" fmla="*/ 332619 h 358747"/>
              <a:gd name="connsiteX29" fmla="*/ 88936 w 212221"/>
              <a:gd name="connsiteY29" fmla="*/ 253603 h 358747"/>
              <a:gd name="connsiteX30" fmla="*/ 85438 w 212221"/>
              <a:gd name="connsiteY30" fmla="*/ 208405 h 358747"/>
              <a:gd name="connsiteX31" fmla="*/ 69701 w 212221"/>
              <a:gd name="connsiteY31" fmla="*/ 198975 h 358747"/>
              <a:gd name="connsiteX32" fmla="*/ 48134 w 212221"/>
              <a:gd name="connsiteY32" fmla="*/ 215234 h 358747"/>
              <a:gd name="connsiteX33" fmla="*/ 20738 w 212221"/>
              <a:gd name="connsiteY33" fmla="*/ 214583 h 358747"/>
              <a:gd name="connsiteX34" fmla="*/ 3834 w 212221"/>
              <a:gd name="connsiteY34" fmla="*/ 145322 h 358747"/>
              <a:gd name="connsiteX35" fmla="*/ 7040 w 212221"/>
              <a:gd name="connsiteY35" fmla="*/ 126138 h 358747"/>
              <a:gd name="connsiteX36" fmla="*/ 30939 w 212221"/>
              <a:gd name="connsiteY36" fmla="*/ 103701 h 358747"/>
              <a:gd name="connsiteX37" fmla="*/ 65620 w 212221"/>
              <a:gd name="connsiteY37" fmla="*/ 86142 h 358747"/>
              <a:gd name="connsiteX38" fmla="*/ 80775 w 212221"/>
              <a:gd name="connsiteY38" fmla="*/ 56227 h 358747"/>
              <a:gd name="connsiteX39" fmla="*/ 77861 w 212221"/>
              <a:gd name="connsiteY39" fmla="*/ 30539 h 358747"/>
              <a:gd name="connsiteX40" fmla="*/ 96222 w 212221"/>
              <a:gd name="connsiteY40" fmla="*/ 298 h 35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2221" h="358747">
                <a:moveTo>
                  <a:pt x="74609" y="126003"/>
                </a:moveTo>
                <a:cubicBezTo>
                  <a:pt x="64992" y="129255"/>
                  <a:pt x="57415" y="132181"/>
                  <a:pt x="49837" y="134457"/>
                </a:cubicBezTo>
                <a:cubicBezTo>
                  <a:pt x="46923" y="135433"/>
                  <a:pt x="43717" y="135758"/>
                  <a:pt x="43426" y="139660"/>
                </a:cubicBezTo>
                <a:cubicBezTo>
                  <a:pt x="42843" y="148439"/>
                  <a:pt x="46340" y="155593"/>
                  <a:pt x="51295" y="161446"/>
                </a:cubicBezTo>
                <a:cubicBezTo>
                  <a:pt x="55957" y="166974"/>
                  <a:pt x="62077" y="164697"/>
                  <a:pt x="67615" y="162747"/>
                </a:cubicBezTo>
                <a:cubicBezTo>
                  <a:pt x="75192" y="160145"/>
                  <a:pt x="76358" y="153967"/>
                  <a:pt x="75775" y="146489"/>
                </a:cubicBezTo>
                <a:cubicBezTo>
                  <a:pt x="75192" y="139985"/>
                  <a:pt x="74901" y="133807"/>
                  <a:pt x="74609" y="126003"/>
                </a:cubicBezTo>
                <a:close/>
                <a:moveTo>
                  <a:pt x="141427" y="92917"/>
                </a:moveTo>
                <a:cubicBezTo>
                  <a:pt x="137675" y="93649"/>
                  <a:pt x="133886" y="95600"/>
                  <a:pt x="130535" y="97388"/>
                </a:cubicBezTo>
                <a:cubicBezTo>
                  <a:pt x="123540" y="100965"/>
                  <a:pt x="127037" y="109744"/>
                  <a:pt x="125871" y="116898"/>
                </a:cubicBezTo>
                <a:cubicBezTo>
                  <a:pt x="127620" y="122751"/>
                  <a:pt x="122374" y="131855"/>
                  <a:pt x="130243" y="135107"/>
                </a:cubicBezTo>
                <a:cubicBezTo>
                  <a:pt x="138112" y="138034"/>
                  <a:pt x="141901" y="129254"/>
                  <a:pt x="145690" y="123401"/>
                </a:cubicBezTo>
                <a:cubicBezTo>
                  <a:pt x="147438" y="120800"/>
                  <a:pt x="149187" y="117874"/>
                  <a:pt x="150061" y="114947"/>
                </a:cubicBezTo>
                <a:cubicBezTo>
                  <a:pt x="152102" y="108444"/>
                  <a:pt x="157930" y="101615"/>
                  <a:pt x="152102" y="95763"/>
                </a:cubicBezTo>
                <a:cubicBezTo>
                  <a:pt x="148896" y="92674"/>
                  <a:pt x="145180" y="92186"/>
                  <a:pt x="141427" y="92917"/>
                </a:cubicBezTo>
                <a:close/>
                <a:moveTo>
                  <a:pt x="96222" y="298"/>
                </a:moveTo>
                <a:cubicBezTo>
                  <a:pt x="107005" y="-1978"/>
                  <a:pt x="118954" y="9077"/>
                  <a:pt x="121286" y="23710"/>
                </a:cubicBezTo>
                <a:cubicBezTo>
                  <a:pt x="121868" y="26962"/>
                  <a:pt x="122160" y="30213"/>
                  <a:pt x="122743" y="33140"/>
                </a:cubicBezTo>
                <a:cubicBezTo>
                  <a:pt x="124783" y="41919"/>
                  <a:pt x="120703" y="57202"/>
                  <a:pt x="126532" y="58503"/>
                </a:cubicBezTo>
                <a:cubicBezTo>
                  <a:pt x="137023" y="61104"/>
                  <a:pt x="149555" y="59478"/>
                  <a:pt x="160339" y="54276"/>
                </a:cubicBezTo>
                <a:cubicBezTo>
                  <a:pt x="179574" y="44521"/>
                  <a:pt x="192980" y="48098"/>
                  <a:pt x="206387" y="65982"/>
                </a:cubicBezTo>
                <a:cubicBezTo>
                  <a:pt x="215421" y="78338"/>
                  <a:pt x="213964" y="88743"/>
                  <a:pt x="202015" y="96873"/>
                </a:cubicBezTo>
                <a:cubicBezTo>
                  <a:pt x="181905" y="110530"/>
                  <a:pt x="181614" y="111180"/>
                  <a:pt x="186569" y="137844"/>
                </a:cubicBezTo>
                <a:cubicBezTo>
                  <a:pt x="188026" y="145322"/>
                  <a:pt x="184237" y="150200"/>
                  <a:pt x="179574" y="154427"/>
                </a:cubicBezTo>
                <a:cubicBezTo>
                  <a:pt x="171996" y="160605"/>
                  <a:pt x="163836" y="164507"/>
                  <a:pt x="154510" y="166133"/>
                </a:cubicBezTo>
                <a:cubicBezTo>
                  <a:pt x="133818" y="169710"/>
                  <a:pt x="126823" y="179790"/>
                  <a:pt x="126823" y="202552"/>
                </a:cubicBezTo>
                <a:cubicBezTo>
                  <a:pt x="126823" y="244824"/>
                  <a:pt x="127114" y="287095"/>
                  <a:pt x="126532" y="329367"/>
                </a:cubicBezTo>
                <a:cubicBezTo>
                  <a:pt x="126532" y="340748"/>
                  <a:pt x="127406" y="357007"/>
                  <a:pt x="114000" y="358632"/>
                </a:cubicBezTo>
                <a:cubicBezTo>
                  <a:pt x="100593" y="360258"/>
                  <a:pt x="96222" y="344325"/>
                  <a:pt x="94765" y="332619"/>
                </a:cubicBezTo>
                <a:cubicBezTo>
                  <a:pt x="91559" y="306280"/>
                  <a:pt x="90976" y="279942"/>
                  <a:pt x="88936" y="253603"/>
                </a:cubicBezTo>
                <a:cubicBezTo>
                  <a:pt x="87770" y="238646"/>
                  <a:pt x="86021" y="223363"/>
                  <a:pt x="85438" y="208405"/>
                </a:cubicBezTo>
                <a:cubicBezTo>
                  <a:pt x="84856" y="194748"/>
                  <a:pt x="79609" y="193448"/>
                  <a:pt x="69701" y="198975"/>
                </a:cubicBezTo>
                <a:cubicBezTo>
                  <a:pt x="61831" y="203528"/>
                  <a:pt x="54254" y="208080"/>
                  <a:pt x="48134" y="215234"/>
                </a:cubicBezTo>
                <a:cubicBezTo>
                  <a:pt x="38807" y="226615"/>
                  <a:pt x="29190" y="226940"/>
                  <a:pt x="20738" y="214583"/>
                </a:cubicBezTo>
                <a:cubicBezTo>
                  <a:pt x="7040" y="194098"/>
                  <a:pt x="-6949" y="173612"/>
                  <a:pt x="3834" y="145322"/>
                </a:cubicBezTo>
                <a:cubicBezTo>
                  <a:pt x="6166" y="139469"/>
                  <a:pt x="6166" y="132641"/>
                  <a:pt x="7040" y="126138"/>
                </a:cubicBezTo>
                <a:cubicBezTo>
                  <a:pt x="9372" y="107603"/>
                  <a:pt x="14327" y="102075"/>
                  <a:pt x="30939" y="103701"/>
                </a:cubicBezTo>
                <a:cubicBezTo>
                  <a:pt x="46094" y="105327"/>
                  <a:pt x="53671" y="90694"/>
                  <a:pt x="65620" y="86142"/>
                </a:cubicBezTo>
                <a:cubicBezTo>
                  <a:pt x="79027" y="80939"/>
                  <a:pt x="84564" y="71835"/>
                  <a:pt x="80775" y="56227"/>
                </a:cubicBezTo>
                <a:cubicBezTo>
                  <a:pt x="79609" y="47772"/>
                  <a:pt x="78735" y="38993"/>
                  <a:pt x="77861" y="30539"/>
                </a:cubicBezTo>
                <a:cubicBezTo>
                  <a:pt x="76404" y="16231"/>
                  <a:pt x="84564" y="2899"/>
                  <a:pt x="96222" y="298"/>
                </a:cubicBezTo>
                <a:close/>
              </a:path>
            </a:pathLst>
          </a:custGeom>
          <a:solidFill>
            <a:schemeClr val="accent1"/>
          </a:solidFill>
          <a:ln w="9525" cap="flat">
            <a:noFill/>
            <a:prstDash val="solid"/>
            <a:miter/>
          </a:ln>
        </p:spPr>
        <p:txBody>
          <a:bodyPr wrap="square" rtlCol="0" anchor="ctr">
            <a:noAutofit/>
          </a:bodyPr>
          <a:lstStyle/>
          <a:p>
            <a:endParaRPr lang="zh-CN" altLang="en-US" sz="1800">
              <a:solidFill>
                <a:schemeClr val="bg1"/>
              </a:solidFill>
            </a:endParaRPr>
          </a:p>
        </p:txBody>
      </p:sp>
      <p:sp>
        <p:nvSpPr>
          <p:cNvPr id="133" name="任意多边形: 形状 132">
            <a:extLst>
              <a:ext uri="{FF2B5EF4-FFF2-40B4-BE49-F238E27FC236}">
                <a16:creationId xmlns:a16="http://schemas.microsoft.com/office/drawing/2014/main" id="{6D1327BD-CD36-40FF-822F-8CD173D12D2E}"/>
              </a:ext>
            </a:extLst>
          </p:cNvPr>
          <p:cNvSpPr/>
          <p:nvPr/>
        </p:nvSpPr>
        <p:spPr>
          <a:xfrm>
            <a:off x="5456104" y="1887953"/>
            <a:ext cx="267400" cy="26310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chemeClr val="accent1"/>
          </a:solidFill>
          <a:ln w="9525" cap="flat">
            <a:noFill/>
            <a:prstDash val="solid"/>
            <a:miter/>
          </a:ln>
        </p:spPr>
        <p:txBody>
          <a:bodyPr rtlCol="0" anchor="ctr"/>
          <a:lstStyle/>
          <a:p>
            <a:endParaRPr lang="zh-CN" altLang="en-US" sz="1800">
              <a:solidFill>
                <a:schemeClr val="bg1"/>
              </a:solidFill>
            </a:endParaRPr>
          </a:p>
        </p:txBody>
      </p:sp>
      <p:sp>
        <p:nvSpPr>
          <p:cNvPr id="134" name="任意多边形: 形状 133">
            <a:extLst>
              <a:ext uri="{FF2B5EF4-FFF2-40B4-BE49-F238E27FC236}">
                <a16:creationId xmlns:a16="http://schemas.microsoft.com/office/drawing/2014/main" id="{3A88B161-F441-4EDE-920A-196DB3B06EBF}"/>
              </a:ext>
            </a:extLst>
          </p:cNvPr>
          <p:cNvSpPr/>
          <p:nvPr/>
        </p:nvSpPr>
        <p:spPr>
          <a:xfrm>
            <a:off x="5135780" y="1900310"/>
            <a:ext cx="195165" cy="224514"/>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chemeClr val="accent1"/>
          </a:solidFill>
          <a:ln w="9525" cap="flat">
            <a:noFill/>
            <a:prstDash val="solid"/>
            <a:miter/>
          </a:ln>
        </p:spPr>
        <p:txBody>
          <a:bodyPr rtlCol="0" anchor="ctr"/>
          <a:lstStyle/>
          <a:p>
            <a:endParaRPr lang="zh-CN" altLang="en-US" sz="1800" dirty="0">
              <a:solidFill>
                <a:schemeClr val="bg1"/>
              </a:solidFill>
            </a:endParaRPr>
          </a:p>
        </p:txBody>
      </p:sp>
      <p:sp>
        <p:nvSpPr>
          <p:cNvPr id="135" name="文本框 134">
            <a:extLst>
              <a:ext uri="{FF2B5EF4-FFF2-40B4-BE49-F238E27FC236}">
                <a16:creationId xmlns:a16="http://schemas.microsoft.com/office/drawing/2014/main" id="{891CE31A-8A03-46AC-8CD7-ED3240AD3C56}"/>
              </a:ext>
            </a:extLst>
          </p:cNvPr>
          <p:cNvSpPr txBox="1"/>
          <p:nvPr/>
        </p:nvSpPr>
        <p:spPr>
          <a:xfrm>
            <a:off x="4786286" y="2241978"/>
            <a:ext cx="1341452" cy="72921"/>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
        <p:nvSpPr>
          <p:cNvPr id="136" name="任意多边形: 形状 135">
            <a:extLst>
              <a:ext uri="{FF2B5EF4-FFF2-40B4-BE49-F238E27FC236}">
                <a16:creationId xmlns:a16="http://schemas.microsoft.com/office/drawing/2014/main" id="{71BFFDB0-0A62-47C9-AF38-E88D2AD2A0CD}"/>
              </a:ext>
            </a:extLst>
          </p:cNvPr>
          <p:cNvSpPr/>
          <p:nvPr/>
        </p:nvSpPr>
        <p:spPr>
          <a:xfrm>
            <a:off x="4060001" y="1772794"/>
            <a:ext cx="598107" cy="617354"/>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solidFill>
                <a:schemeClr val="bg1"/>
              </a:solidFill>
            </a:endParaRPr>
          </a:p>
        </p:txBody>
      </p:sp>
      <p:sp>
        <p:nvSpPr>
          <p:cNvPr id="137" name="任意多边形: 形状 136">
            <a:extLst>
              <a:ext uri="{FF2B5EF4-FFF2-40B4-BE49-F238E27FC236}">
                <a16:creationId xmlns:a16="http://schemas.microsoft.com/office/drawing/2014/main" id="{B10F9CBB-34A1-41E5-A3B2-2178F23A0533}"/>
              </a:ext>
            </a:extLst>
          </p:cNvPr>
          <p:cNvSpPr/>
          <p:nvPr/>
        </p:nvSpPr>
        <p:spPr>
          <a:xfrm>
            <a:off x="4366722" y="1772794"/>
            <a:ext cx="11105" cy="1040"/>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solidFill>
                <a:schemeClr val="bg1"/>
              </a:solidFill>
            </a:endParaRPr>
          </a:p>
        </p:txBody>
      </p:sp>
      <p:sp>
        <p:nvSpPr>
          <p:cNvPr id="138" name="任意多边形: 形状 137">
            <a:extLst>
              <a:ext uri="{FF2B5EF4-FFF2-40B4-BE49-F238E27FC236}">
                <a16:creationId xmlns:a16="http://schemas.microsoft.com/office/drawing/2014/main" id="{EB7EE70C-437D-447E-BAB7-700120E1E03B}"/>
              </a:ext>
            </a:extLst>
          </p:cNvPr>
          <p:cNvSpPr/>
          <p:nvPr/>
        </p:nvSpPr>
        <p:spPr>
          <a:xfrm>
            <a:off x="4080259" y="1793054"/>
            <a:ext cx="558212" cy="577196"/>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solidFill>
                <a:schemeClr val="bg1"/>
              </a:solidFill>
            </a:endParaRPr>
          </a:p>
        </p:txBody>
      </p:sp>
      <p:sp>
        <p:nvSpPr>
          <p:cNvPr id="139" name="任意多边形: 形状 138">
            <a:extLst>
              <a:ext uri="{FF2B5EF4-FFF2-40B4-BE49-F238E27FC236}">
                <a16:creationId xmlns:a16="http://schemas.microsoft.com/office/drawing/2014/main" id="{874FB540-2884-4AB2-A36F-E2013309454F}"/>
              </a:ext>
            </a:extLst>
          </p:cNvPr>
          <p:cNvSpPr/>
          <p:nvPr/>
        </p:nvSpPr>
        <p:spPr>
          <a:xfrm>
            <a:off x="4088654" y="1801425"/>
            <a:ext cx="541551" cy="559472"/>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solidFill>
                <a:schemeClr val="bg1"/>
              </a:solidFill>
            </a:endParaRPr>
          </a:p>
        </p:txBody>
      </p:sp>
      <p:sp>
        <p:nvSpPr>
          <p:cNvPr id="140" name="任意多边形: 形状 139">
            <a:extLst>
              <a:ext uri="{FF2B5EF4-FFF2-40B4-BE49-F238E27FC236}">
                <a16:creationId xmlns:a16="http://schemas.microsoft.com/office/drawing/2014/main" id="{D3EC5001-5A60-473B-ABFE-DFE672887671}"/>
              </a:ext>
            </a:extLst>
          </p:cNvPr>
          <p:cNvSpPr/>
          <p:nvPr/>
        </p:nvSpPr>
        <p:spPr>
          <a:xfrm>
            <a:off x="4094094" y="1807900"/>
            <a:ext cx="530639" cy="547067"/>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solidFill>
                <a:schemeClr val="bg1"/>
              </a:solidFill>
            </a:endParaRPr>
          </a:p>
        </p:txBody>
      </p:sp>
      <p:sp>
        <p:nvSpPr>
          <p:cNvPr id="141" name="任意多边形: 形状 140">
            <a:extLst>
              <a:ext uri="{FF2B5EF4-FFF2-40B4-BE49-F238E27FC236}">
                <a16:creationId xmlns:a16="http://schemas.microsoft.com/office/drawing/2014/main" id="{02792760-1892-4B10-9C88-16E8B75DACCA}"/>
              </a:ext>
            </a:extLst>
          </p:cNvPr>
          <p:cNvSpPr/>
          <p:nvPr/>
        </p:nvSpPr>
        <p:spPr>
          <a:xfrm>
            <a:off x="4208701" y="1949542"/>
            <a:ext cx="301427" cy="286894"/>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142" name="任意多边形: 形状 141">
            <a:extLst>
              <a:ext uri="{FF2B5EF4-FFF2-40B4-BE49-F238E27FC236}">
                <a16:creationId xmlns:a16="http://schemas.microsoft.com/office/drawing/2014/main" id="{44EC31EB-1AE7-4113-945C-B1E58CCB9F1E}"/>
              </a:ext>
            </a:extLst>
          </p:cNvPr>
          <p:cNvSpPr/>
          <p:nvPr/>
        </p:nvSpPr>
        <p:spPr>
          <a:xfrm>
            <a:off x="4365165" y="2190955"/>
            <a:ext cx="199819" cy="13865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143" name="任意多边形: 形状 142">
            <a:extLst>
              <a:ext uri="{FF2B5EF4-FFF2-40B4-BE49-F238E27FC236}">
                <a16:creationId xmlns:a16="http://schemas.microsoft.com/office/drawing/2014/main" id="{DBA07B77-B361-4C30-85A6-8265A581CA81}"/>
              </a:ext>
            </a:extLst>
          </p:cNvPr>
          <p:cNvSpPr/>
          <p:nvPr/>
        </p:nvSpPr>
        <p:spPr>
          <a:xfrm>
            <a:off x="4456550" y="1898552"/>
            <a:ext cx="82943" cy="79372"/>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144" name="任意多边形: 形状 143">
            <a:extLst>
              <a:ext uri="{FF2B5EF4-FFF2-40B4-BE49-F238E27FC236}">
                <a16:creationId xmlns:a16="http://schemas.microsoft.com/office/drawing/2014/main" id="{2335DC5A-7ED4-42A8-931B-BEDE730A2850}"/>
              </a:ext>
            </a:extLst>
          </p:cNvPr>
          <p:cNvSpPr/>
          <p:nvPr/>
        </p:nvSpPr>
        <p:spPr>
          <a:xfrm>
            <a:off x="4186674" y="1888920"/>
            <a:ext cx="74497" cy="85454"/>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solidFill>
                <a:schemeClr val="bg1"/>
              </a:solidFill>
            </a:endParaRPr>
          </a:p>
        </p:txBody>
      </p:sp>
      <p:sp>
        <p:nvSpPr>
          <p:cNvPr id="145" name="任意多边形: 形状 144">
            <a:extLst>
              <a:ext uri="{FF2B5EF4-FFF2-40B4-BE49-F238E27FC236}">
                <a16:creationId xmlns:a16="http://schemas.microsoft.com/office/drawing/2014/main" id="{A677F900-5F8E-45DA-8186-8E8F718A69A4}"/>
              </a:ext>
            </a:extLst>
          </p:cNvPr>
          <p:cNvSpPr/>
          <p:nvPr/>
        </p:nvSpPr>
        <p:spPr>
          <a:xfrm>
            <a:off x="4221801" y="2248414"/>
            <a:ext cx="130263" cy="8221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146" name="任意多边形: 形状 145">
            <a:extLst>
              <a:ext uri="{FF2B5EF4-FFF2-40B4-BE49-F238E27FC236}">
                <a16:creationId xmlns:a16="http://schemas.microsoft.com/office/drawing/2014/main" id="{300C6F34-2176-409D-914B-6C94F4ECBBCD}"/>
              </a:ext>
            </a:extLst>
          </p:cNvPr>
          <p:cNvSpPr/>
          <p:nvPr/>
        </p:nvSpPr>
        <p:spPr>
          <a:xfrm>
            <a:off x="4370129" y="1839644"/>
            <a:ext cx="75883" cy="81313"/>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solidFill>
                <a:schemeClr val="bg1"/>
              </a:solidFill>
            </a:endParaRPr>
          </a:p>
        </p:txBody>
      </p:sp>
      <p:sp>
        <p:nvSpPr>
          <p:cNvPr id="147" name="任意多边形: 形状 146">
            <a:extLst>
              <a:ext uri="{FF2B5EF4-FFF2-40B4-BE49-F238E27FC236}">
                <a16:creationId xmlns:a16="http://schemas.microsoft.com/office/drawing/2014/main" id="{AC7C6F62-4C31-46D8-8580-5EC425161C87}"/>
              </a:ext>
            </a:extLst>
          </p:cNvPr>
          <p:cNvSpPr/>
          <p:nvPr/>
        </p:nvSpPr>
        <p:spPr>
          <a:xfrm>
            <a:off x="4275689" y="1849885"/>
            <a:ext cx="59843" cy="67942"/>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148" name="任意多边形: 形状 147">
            <a:extLst>
              <a:ext uri="{FF2B5EF4-FFF2-40B4-BE49-F238E27FC236}">
                <a16:creationId xmlns:a16="http://schemas.microsoft.com/office/drawing/2014/main" id="{457174CC-648D-40EC-BBEE-522E233F7C3F}"/>
              </a:ext>
            </a:extLst>
          </p:cNvPr>
          <p:cNvSpPr/>
          <p:nvPr/>
        </p:nvSpPr>
        <p:spPr>
          <a:xfrm>
            <a:off x="4124568" y="2038131"/>
            <a:ext cx="51593" cy="88067"/>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149" name="任意多边形: 形状 148">
            <a:extLst>
              <a:ext uri="{FF2B5EF4-FFF2-40B4-BE49-F238E27FC236}">
                <a16:creationId xmlns:a16="http://schemas.microsoft.com/office/drawing/2014/main" id="{FB9FC85B-6CAC-4FF5-8D87-F655D67A35EE}"/>
              </a:ext>
            </a:extLst>
          </p:cNvPr>
          <p:cNvSpPr/>
          <p:nvPr/>
        </p:nvSpPr>
        <p:spPr>
          <a:xfrm>
            <a:off x="4530520" y="2153091"/>
            <a:ext cx="59635" cy="53928"/>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150" name="任意多边形: 形状 149">
            <a:extLst>
              <a:ext uri="{FF2B5EF4-FFF2-40B4-BE49-F238E27FC236}">
                <a16:creationId xmlns:a16="http://schemas.microsoft.com/office/drawing/2014/main" id="{FCA99AA8-99E8-46BD-855E-3FBC8D3794F1}"/>
              </a:ext>
            </a:extLst>
          </p:cNvPr>
          <p:cNvSpPr/>
          <p:nvPr/>
        </p:nvSpPr>
        <p:spPr>
          <a:xfrm>
            <a:off x="4137182" y="2137629"/>
            <a:ext cx="55081" cy="54108"/>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solidFill>
                <a:schemeClr val="bg1"/>
              </a:solidFill>
            </a:endParaRPr>
          </a:p>
        </p:txBody>
      </p:sp>
      <p:sp>
        <p:nvSpPr>
          <p:cNvPr id="151" name="任意多边形: 形状 150">
            <a:extLst>
              <a:ext uri="{FF2B5EF4-FFF2-40B4-BE49-F238E27FC236}">
                <a16:creationId xmlns:a16="http://schemas.microsoft.com/office/drawing/2014/main" id="{2A7C76B1-6D1B-4A9D-8579-0F0FABA2417D}"/>
              </a:ext>
            </a:extLst>
          </p:cNvPr>
          <p:cNvSpPr/>
          <p:nvPr/>
        </p:nvSpPr>
        <p:spPr>
          <a:xfrm>
            <a:off x="4177713" y="2203689"/>
            <a:ext cx="55267" cy="56761"/>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solidFill>
                <a:schemeClr val="bg1"/>
              </a:solidFill>
            </a:endParaRPr>
          </a:p>
        </p:txBody>
      </p:sp>
      <p:sp>
        <p:nvSpPr>
          <p:cNvPr id="152" name="任意多边形: 形状 151">
            <a:extLst>
              <a:ext uri="{FF2B5EF4-FFF2-40B4-BE49-F238E27FC236}">
                <a16:creationId xmlns:a16="http://schemas.microsoft.com/office/drawing/2014/main" id="{D8E3B0F4-0FD2-49EA-AFDB-00D011C8521B}"/>
              </a:ext>
            </a:extLst>
          </p:cNvPr>
          <p:cNvSpPr/>
          <p:nvPr/>
        </p:nvSpPr>
        <p:spPr>
          <a:xfrm>
            <a:off x="4135268" y="1994548"/>
            <a:ext cx="48197" cy="41883"/>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153" name="任意多边形: 形状 152">
            <a:extLst>
              <a:ext uri="{FF2B5EF4-FFF2-40B4-BE49-F238E27FC236}">
                <a16:creationId xmlns:a16="http://schemas.microsoft.com/office/drawing/2014/main" id="{AF6D5B6E-26DB-4FAC-B7C6-88FF3121C07E}"/>
              </a:ext>
            </a:extLst>
          </p:cNvPr>
          <p:cNvSpPr/>
          <p:nvPr/>
        </p:nvSpPr>
        <p:spPr>
          <a:xfrm>
            <a:off x="4546522" y="2118385"/>
            <a:ext cx="48137" cy="36676"/>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154" name="任意多边形: 形状 153">
            <a:extLst>
              <a:ext uri="{FF2B5EF4-FFF2-40B4-BE49-F238E27FC236}">
                <a16:creationId xmlns:a16="http://schemas.microsoft.com/office/drawing/2014/main" id="{019EA7F2-45DB-4E4C-BEB4-18C3BF4842AE}"/>
              </a:ext>
            </a:extLst>
          </p:cNvPr>
          <p:cNvSpPr/>
          <p:nvPr/>
        </p:nvSpPr>
        <p:spPr>
          <a:xfrm>
            <a:off x="4146953" y="2191400"/>
            <a:ext cx="53083" cy="48109"/>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155" name="任意多边形: 形状 154">
            <a:extLst>
              <a:ext uri="{FF2B5EF4-FFF2-40B4-BE49-F238E27FC236}">
                <a16:creationId xmlns:a16="http://schemas.microsoft.com/office/drawing/2014/main" id="{9A9CD5CE-7961-49FF-AE52-D77EE9212EE2}"/>
              </a:ext>
            </a:extLst>
          </p:cNvPr>
          <p:cNvSpPr/>
          <p:nvPr/>
        </p:nvSpPr>
        <p:spPr>
          <a:xfrm>
            <a:off x="4537627" y="1995115"/>
            <a:ext cx="51563" cy="49241"/>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156" name="任意多边形: 形状 155">
            <a:extLst>
              <a:ext uri="{FF2B5EF4-FFF2-40B4-BE49-F238E27FC236}">
                <a16:creationId xmlns:a16="http://schemas.microsoft.com/office/drawing/2014/main" id="{8B160A22-7AEC-4663-8476-FB12BD580B50}"/>
              </a:ext>
            </a:extLst>
          </p:cNvPr>
          <p:cNvSpPr/>
          <p:nvPr/>
        </p:nvSpPr>
        <p:spPr>
          <a:xfrm>
            <a:off x="4550867" y="2045058"/>
            <a:ext cx="49171" cy="43445"/>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solidFill>
                <a:schemeClr val="bg1"/>
              </a:solidFill>
            </a:endParaRPr>
          </a:p>
        </p:txBody>
      </p:sp>
      <p:sp>
        <p:nvSpPr>
          <p:cNvPr id="157" name="任意多边形: 形状 156">
            <a:extLst>
              <a:ext uri="{FF2B5EF4-FFF2-40B4-BE49-F238E27FC236}">
                <a16:creationId xmlns:a16="http://schemas.microsoft.com/office/drawing/2014/main" id="{08F4711C-398C-46AF-B38A-401EB344C94F}"/>
              </a:ext>
            </a:extLst>
          </p:cNvPr>
          <p:cNvSpPr/>
          <p:nvPr/>
        </p:nvSpPr>
        <p:spPr>
          <a:xfrm>
            <a:off x="4553286" y="2090654"/>
            <a:ext cx="45607" cy="22979"/>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solidFill>
                <a:schemeClr val="bg1"/>
              </a:solidFill>
            </a:endParaRPr>
          </a:p>
        </p:txBody>
      </p:sp>
      <p:sp>
        <p:nvSpPr>
          <p:cNvPr id="158" name="任意多边形: 形状 157">
            <a:extLst>
              <a:ext uri="{FF2B5EF4-FFF2-40B4-BE49-F238E27FC236}">
                <a16:creationId xmlns:a16="http://schemas.microsoft.com/office/drawing/2014/main" id="{0592FC56-B24E-492D-A09A-AE0AE5D6A7EA}"/>
              </a:ext>
            </a:extLst>
          </p:cNvPr>
          <p:cNvSpPr/>
          <p:nvPr/>
        </p:nvSpPr>
        <p:spPr>
          <a:xfrm>
            <a:off x="4217577" y="2252335"/>
            <a:ext cx="15995" cy="14423"/>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solidFill>
                <a:schemeClr val="bg1"/>
              </a:solidFill>
            </a:endParaRPr>
          </a:p>
        </p:txBody>
      </p:sp>
      <p:sp>
        <p:nvSpPr>
          <p:cNvPr id="159" name="任意多边形: 形状 158">
            <a:extLst>
              <a:ext uri="{FF2B5EF4-FFF2-40B4-BE49-F238E27FC236}">
                <a16:creationId xmlns:a16="http://schemas.microsoft.com/office/drawing/2014/main" id="{BF2A7701-A035-4942-B0B9-AAF205AD8AB4}"/>
              </a:ext>
            </a:extLst>
          </p:cNvPr>
          <p:cNvSpPr/>
          <p:nvPr/>
        </p:nvSpPr>
        <p:spPr>
          <a:xfrm>
            <a:off x="4240902" y="2295766"/>
            <a:ext cx="6663" cy="2308"/>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solidFill>
                <a:schemeClr val="bg1"/>
              </a:solidFill>
            </a:endParaRPr>
          </a:p>
        </p:txBody>
      </p:sp>
      <p:sp>
        <p:nvSpPr>
          <p:cNvPr id="160" name="任意多边形: 形状 159">
            <a:extLst>
              <a:ext uri="{FF2B5EF4-FFF2-40B4-BE49-F238E27FC236}">
                <a16:creationId xmlns:a16="http://schemas.microsoft.com/office/drawing/2014/main" id="{536CD0B9-0C39-40BF-9CA6-0C5FB6338472}"/>
              </a:ext>
            </a:extLst>
          </p:cNvPr>
          <p:cNvSpPr/>
          <p:nvPr/>
        </p:nvSpPr>
        <p:spPr>
          <a:xfrm>
            <a:off x="4587823" y="2012206"/>
            <a:ext cx="2597" cy="8376"/>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solidFill>
                <a:schemeClr val="bg1"/>
              </a:solidFill>
            </a:endParaRPr>
          </a:p>
        </p:txBody>
      </p:sp>
      <p:sp>
        <p:nvSpPr>
          <p:cNvPr id="161" name="任意多边形: 形状 160">
            <a:extLst>
              <a:ext uri="{FF2B5EF4-FFF2-40B4-BE49-F238E27FC236}">
                <a16:creationId xmlns:a16="http://schemas.microsoft.com/office/drawing/2014/main" id="{BBE52996-9CBE-4E7B-91EE-3EBE49A87ED7}"/>
              </a:ext>
            </a:extLst>
          </p:cNvPr>
          <p:cNvSpPr/>
          <p:nvPr/>
        </p:nvSpPr>
        <p:spPr>
          <a:xfrm>
            <a:off x="4129853" y="2086240"/>
            <a:ext cx="4775" cy="2165"/>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solidFill>
                <a:schemeClr val="bg1"/>
              </a:solidFill>
            </a:endParaRPr>
          </a:p>
        </p:txBody>
      </p:sp>
      <p:sp>
        <p:nvSpPr>
          <p:cNvPr id="162" name="任意多边形: 形状 161">
            <a:extLst>
              <a:ext uri="{FF2B5EF4-FFF2-40B4-BE49-F238E27FC236}">
                <a16:creationId xmlns:a16="http://schemas.microsoft.com/office/drawing/2014/main" id="{53BF384A-E3E6-4BAD-92D1-71BEC40745BB}"/>
              </a:ext>
            </a:extLst>
          </p:cNvPr>
          <p:cNvSpPr/>
          <p:nvPr/>
        </p:nvSpPr>
        <p:spPr>
          <a:xfrm>
            <a:off x="4220925" y="1961721"/>
            <a:ext cx="277169" cy="260767"/>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solidFill>
                <a:schemeClr val="bg1"/>
              </a:solidFill>
            </a:endParaRPr>
          </a:p>
        </p:txBody>
      </p:sp>
      <p:sp>
        <p:nvSpPr>
          <p:cNvPr id="163" name="任意多边形: 形状 162">
            <a:extLst>
              <a:ext uri="{FF2B5EF4-FFF2-40B4-BE49-F238E27FC236}">
                <a16:creationId xmlns:a16="http://schemas.microsoft.com/office/drawing/2014/main" id="{3F3F465A-AD56-4BC5-A9C9-89896C0C41F3}"/>
              </a:ext>
            </a:extLst>
          </p:cNvPr>
          <p:cNvSpPr/>
          <p:nvPr/>
        </p:nvSpPr>
        <p:spPr>
          <a:xfrm>
            <a:off x="4506311" y="1908171"/>
            <a:ext cx="7740" cy="7252"/>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solidFill>
                <a:schemeClr val="bg1"/>
              </a:solidFill>
            </a:endParaRPr>
          </a:p>
        </p:txBody>
      </p:sp>
      <p:sp>
        <p:nvSpPr>
          <p:cNvPr id="164" name="任意多边形: 形状 163">
            <a:extLst>
              <a:ext uri="{FF2B5EF4-FFF2-40B4-BE49-F238E27FC236}">
                <a16:creationId xmlns:a16="http://schemas.microsoft.com/office/drawing/2014/main" id="{E4A8FDB8-70CF-4D96-A052-9EE9288A4CC5}"/>
              </a:ext>
            </a:extLst>
          </p:cNvPr>
          <p:cNvSpPr/>
          <p:nvPr/>
        </p:nvSpPr>
        <p:spPr>
          <a:xfrm>
            <a:off x="4496570" y="1920621"/>
            <a:ext cx="8487" cy="5657"/>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solidFill>
                <a:schemeClr val="bg1"/>
              </a:solidFill>
            </a:endParaRPr>
          </a:p>
        </p:txBody>
      </p:sp>
      <p:sp>
        <p:nvSpPr>
          <p:cNvPr id="165" name="任意多边形: 形状 164">
            <a:extLst>
              <a:ext uri="{FF2B5EF4-FFF2-40B4-BE49-F238E27FC236}">
                <a16:creationId xmlns:a16="http://schemas.microsoft.com/office/drawing/2014/main" id="{287E935B-C977-4AB8-A4E8-56B71E783C7F}"/>
              </a:ext>
            </a:extLst>
          </p:cNvPr>
          <p:cNvSpPr/>
          <p:nvPr/>
        </p:nvSpPr>
        <p:spPr>
          <a:xfrm>
            <a:off x="4519084" y="1926397"/>
            <a:ext cx="4553" cy="4851"/>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solidFill>
                <a:schemeClr val="bg1"/>
              </a:solidFill>
            </a:endParaRPr>
          </a:p>
        </p:txBody>
      </p:sp>
      <p:sp>
        <p:nvSpPr>
          <p:cNvPr id="166" name="任意多边形: 形状 165">
            <a:extLst>
              <a:ext uri="{FF2B5EF4-FFF2-40B4-BE49-F238E27FC236}">
                <a16:creationId xmlns:a16="http://schemas.microsoft.com/office/drawing/2014/main" id="{886E55F5-F270-441B-9D59-2BE4B75A483D}"/>
              </a:ext>
            </a:extLst>
          </p:cNvPr>
          <p:cNvSpPr/>
          <p:nvPr/>
        </p:nvSpPr>
        <p:spPr>
          <a:xfrm>
            <a:off x="4212883" y="1905679"/>
            <a:ext cx="9363" cy="13579"/>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solidFill>
                <a:schemeClr val="bg1"/>
              </a:solidFill>
            </a:endParaRPr>
          </a:p>
        </p:txBody>
      </p:sp>
      <p:sp>
        <p:nvSpPr>
          <p:cNvPr id="167" name="任意多边形: 形状 166">
            <a:extLst>
              <a:ext uri="{FF2B5EF4-FFF2-40B4-BE49-F238E27FC236}">
                <a16:creationId xmlns:a16="http://schemas.microsoft.com/office/drawing/2014/main" id="{278B5D51-0886-47D3-8514-CD8D9800CCD8}"/>
              </a:ext>
            </a:extLst>
          </p:cNvPr>
          <p:cNvSpPr/>
          <p:nvPr/>
        </p:nvSpPr>
        <p:spPr>
          <a:xfrm>
            <a:off x="4202590" y="1927727"/>
            <a:ext cx="10661" cy="12406"/>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solidFill>
                <a:schemeClr val="bg1"/>
              </a:solidFill>
            </a:endParaRPr>
          </a:p>
        </p:txBody>
      </p:sp>
      <p:sp>
        <p:nvSpPr>
          <p:cNvPr id="168" name="任意多边形: 形状 167">
            <a:extLst>
              <a:ext uri="{FF2B5EF4-FFF2-40B4-BE49-F238E27FC236}">
                <a16:creationId xmlns:a16="http://schemas.microsoft.com/office/drawing/2014/main" id="{CC032810-210A-4392-BA32-C71FAE0F5842}"/>
              </a:ext>
            </a:extLst>
          </p:cNvPr>
          <p:cNvSpPr/>
          <p:nvPr/>
        </p:nvSpPr>
        <p:spPr>
          <a:xfrm>
            <a:off x="4538740" y="2164156"/>
            <a:ext cx="20827" cy="17591"/>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solidFill>
                <a:schemeClr val="bg1"/>
              </a:solidFill>
            </a:endParaRPr>
          </a:p>
        </p:txBody>
      </p:sp>
      <p:sp>
        <p:nvSpPr>
          <p:cNvPr id="169" name="任意多边形: 形状 168">
            <a:extLst>
              <a:ext uri="{FF2B5EF4-FFF2-40B4-BE49-F238E27FC236}">
                <a16:creationId xmlns:a16="http://schemas.microsoft.com/office/drawing/2014/main" id="{54BCB418-1554-4440-8E92-5D2391BE86A1}"/>
              </a:ext>
            </a:extLst>
          </p:cNvPr>
          <p:cNvSpPr/>
          <p:nvPr/>
        </p:nvSpPr>
        <p:spPr>
          <a:xfrm>
            <a:off x="4168297" y="2196265"/>
            <a:ext cx="16081" cy="14942"/>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solidFill>
                <a:schemeClr val="bg1"/>
              </a:solidFill>
            </a:endParaRPr>
          </a:p>
        </p:txBody>
      </p:sp>
      <p:sp>
        <p:nvSpPr>
          <p:cNvPr id="170" name="任意多边形: 形状 169">
            <a:extLst>
              <a:ext uri="{FF2B5EF4-FFF2-40B4-BE49-F238E27FC236}">
                <a16:creationId xmlns:a16="http://schemas.microsoft.com/office/drawing/2014/main" id="{F1CA9DE3-0603-47E7-9018-65EF325C34F2}"/>
              </a:ext>
            </a:extLst>
          </p:cNvPr>
          <p:cNvSpPr/>
          <p:nvPr/>
        </p:nvSpPr>
        <p:spPr>
          <a:xfrm>
            <a:off x="4227799" y="1968148"/>
            <a:ext cx="263613" cy="248179"/>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solidFill>
                <a:schemeClr val="bg1"/>
              </a:solidFill>
            </a:endParaRPr>
          </a:p>
        </p:txBody>
      </p:sp>
      <p:sp>
        <p:nvSpPr>
          <p:cNvPr id="171" name="任意多边形: 形状 170">
            <a:extLst>
              <a:ext uri="{FF2B5EF4-FFF2-40B4-BE49-F238E27FC236}">
                <a16:creationId xmlns:a16="http://schemas.microsoft.com/office/drawing/2014/main" id="{5A5C66DA-4331-4F45-A7F9-2CCE44A91AF2}"/>
              </a:ext>
            </a:extLst>
          </p:cNvPr>
          <p:cNvSpPr/>
          <p:nvPr/>
        </p:nvSpPr>
        <p:spPr>
          <a:xfrm>
            <a:off x="4237349" y="1972563"/>
            <a:ext cx="243644" cy="203440"/>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solidFill>
                <a:schemeClr val="bg1"/>
              </a:solidFill>
            </a:endParaRPr>
          </a:p>
        </p:txBody>
      </p:sp>
      <p:sp>
        <p:nvSpPr>
          <p:cNvPr id="172" name="任意多边形: 形状 171">
            <a:extLst>
              <a:ext uri="{FF2B5EF4-FFF2-40B4-BE49-F238E27FC236}">
                <a16:creationId xmlns:a16="http://schemas.microsoft.com/office/drawing/2014/main" id="{F471463F-93D0-41F2-A357-DBB306BBF9A5}"/>
              </a:ext>
            </a:extLst>
          </p:cNvPr>
          <p:cNvSpPr/>
          <p:nvPr/>
        </p:nvSpPr>
        <p:spPr>
          <a:xfrm>
            <a:off x="4316287" y="2180533"/>
            <a:ext cx="86859" cy="31345"/>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solidFill>
                <a:schemeClr val="bg1"/>
              </a:solidFill>
            </a:endParaRPr>
          </a:p>
        </p:txBody>
      </p:sp>
      <p:sp>
        <p:nvSpPr>
          <p:cNvPr id="173" name="任意多边形: 形状 172">
            <a:extLst>
              <a:ext uri="{FF2B5EF4-FFF2-40B4-BE49-F238E27FC236}">
                <a16:creationId xmlns:a16="http://schemas.microsoft.com/office/drawing/2014/main" id="{229B0FD7-E4FE-4F13-85FC-846A1AC7A029}"/>
              </a:ext>
            </a:extLst>
          </p:cNvPr>
          <p:cNvSpPr/>
          <p:nvPr/>
        </p:nvSpPr>
        <p:spPr>
          <a:xfrm>
            <a:off x="4347279" y="2138876"/>
            <a:ext cx="24893" cy="37015"/>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solidFill>
                <a:schemeClr val="bg1"/>
              </a:solidFill>
            </a:endParaRPr>
          </a:p>
        </p:txBody>
      </p:sp>
      <p:sp>
        <p:nvSpPr>
          <p:cNvPr id="174" name="任意多边形: 形状 173">
            <a:extLst>
              <a:ext uri="{FF2B5EF4-FFF2-40B4-BE49-F238E27FC236}">
                <a16:creationId xmlns:a16="http://schemas.microsoft.com/office/drawing/2014/main" id="{BDE86DD3-C304-447D-AED2-23A36796EDF1}"/>
              </a:ext>
            </a:extLst>
          </p:cNvPr>
          <p:cNvSpPr/>
          <p:nvPr/>
        </p:nvSpPr>
        <p:spPr>
          <a:xfrm>
            <a:off x="4394151" y="2113443"/>
            <a:ext cx="21984" cy="26917"/>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solidFill>
                <a:schemeClr val="bg1"/>
              </a:solidFill>
            </a:endParaRPr>
          </a:p>
        </p:txBody>
      </p:sp>
      <p:sp>
        <p:nvSpPr>
          <p:cNvPr id="175" name="任意多边形: 形状 174">
            <a:extLst>
              <a:ext uri="{FF2B5EF4-FFF2-40B4-BE49-F238E27FC236}">
                <a16:creationId xmlns:a16="http://schemas.microsoft.com/office/drawing/2014/main" id="{F917D63F-1635-4B1A-A8F1-0FDF42891F9B}"/>
              </a:ext>
            </a:extLst>
          </p:cNvPr>
          <p:cNvSpPr/>
          <p:nvPr/>
        </p:nvSpPr>
        <p:spPr>
          <a:xfrm>
            <a:off x="4302847" y="2113287"/>
            <a:ext cx="21791" cy="27071"/>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solidFill>
                <a:schemeClr val="bg1"/>
              </a:solidFill>
            </a:endParaRPr>
          </a:p>
        </p:txBody>
      </p:sp>
      <p:sp>
        <p:nvSpPr>
          <p:cNvPr id="176" name="任意多边形: 形状 175">
            <a:extLst>
              <a:ext uri="{FF2B5EF4-FFF2-40B4-BE49-F238E27FC236}">
                <a16:creationId xmlns:a16="http://schemas.microsoft.com/office/drawing/2014/main" id="{A99A3FE3-9B07-4AD5-95CD-84E41F604027}"/>
              </a:ext>
            </a:extLst>
          </p:cNvPr>
          <p:cNvSpPr/>
          <p:nvPr/>
        </p:nvSpPr>
        <p:spPr>
          <a:xfrm>
            <a:off x="4394139" y="2144774"/>
            <a:ext cx="10228" cy="31140"/>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solidFill>
                <a:schemeClr val="bg1"/>
              </a:solidFill>
            </a:endParaRPr>
          </a:p>
        </p:txBody>
      </p:sp>
      <p:sp>
        <p:nvSpPr>
          <p:cNvPr id="177" name="任意多边形: 形状 176">
            <a:extLst>
              <a:ext uri="{FF2B5EF4-FFF2-40B4-BE49-F238E27FC236}">
                <a16:creationId xmlns:a16="http://schemas.microsoft.com/office/drawing/2014/main" id="{FE7DFD4B-AE0B-485F-ADB2-BB6C4A1913AB}"/>
              </a:ext>
            </a:extLst>
          </p:cNvPr>
          <p:cNvSpPr/>
          <p:nvPr/>
        </p:nvSpPr>
        <p:spPr>
          <a:xfrm>
            <a:off x="4314862" y="2144781"/>
            <a:ext cx="9772" cy="31116"/>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solidFill>
                <a:schemeClr val="bg1"/>
              </a:solidFill>
            </a:endParaRPr>
          </a:p>
        </p:txBody>
      </p:sp>
      <p:sp>
        <p:nvSpPr>
          <p:cNvPr id="178" name="任意多边形: 形状 177">
            <a:extLst>
              <a:ext uri="{FF2B5EF4-FFF2-40B4-BE49-F238E27FC236}">
                <a16:creationId xmlns:a16="http://schemas.microsoft.com/office/drawing/2014/main" id="{055AF804-CD1E-46E4-AA4F-FD916C7EB34F}"/>
              </a:ext>
            </a:extLst>
          </p:cNvPr>
          <p:cNvSpPr/>
          <p:nvPr/>
        </p:nvSpPr>
        <p:spPr>
          <a:xfrm>
            <a:off x="4410031" y="2108766"/>
            <a:ext cx="21988" cy="6537"/>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solidFill>
                <a:schemeClr val="bg1"/>
              </a:solidFill>
            </a:endParaRPr>
          </a:p>
        </p:txBody>
      </p:sp>
      <p:sp>
        <p:nvSpPr>
          <p:cNvPr id="179" name="任意多边形: 形状 178">
            <a:extLst>
              <a:ext uri="{FF2B5EF4-FFF2-40B4-BE49-F238E27FC236}">
                <a16:creationId xmlns:a16="http://schemas.microsoft.com/office/drawing/2014/main" id="{CE45BDC8-D869-4CC6-B40A-47CAC8D3C6B2}"/>
              </a:ext>
            </a:extLst>
          </p:cNvPr>
          <p:cNvSpPr/>
          <p:nvPr/>
        </p:nvSpPr>
        <p:spPr>
          <a:xfrm>
            <a:off x="4288320" y="2108877"/>
            <a:ext cx="19656" cy="6382"/>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solidFill>
                <a:schemeClr val="bg1"/>
              </a:solidFill>
            </a:endParaRPr>
          </a:p>
        </p:txBody>
      </p:sp>
      <p:sp>
        <p:nvSpPr>
          <p:cNvPr id="180" name="任意多边形: 形状 179">
            <a:extLst>
              <a:ext uri="{FF2B5EF4-FFF2-40B4-BE49-F238E27FC236}">
                <a16:creationId xmlns:a16="http://schemas.microsoft.com/office/drawing/2014/main" id="{AFAA8386-0D18-4029-B7B6-79CE70F01D2B}"/>
              </a:ext>
            </a:extLst>
          </p:cNvPr>
          <p:cNvSpPr/>
          <p:nvPr/>
        </p:nvSpPr>
        <p:spPr>
          <a:xfrm>
            <a:off x="4336747" y="2037650"/>
            <a:ext cx="46012" cy="8991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solidFill>
                <a:schemeClr val="bg1"/>
              </a:solidFill>
            </a:endParaRPr>
          </a:p>
        </p:txBody>
      </p:sp>
      <p:sp>
        <p:nvSpPr>
          <p:cNvPr id="181" name="任意多边形: 形状 180">
            <a:extLst>
              <a:ext uri="{FF2B5EF4-FFF2-40B4-BE49-F238E27FC236}">
                <a16:creationId xmlns:a16="http://schemas.microsoft.com/office/drawing/2014/main" id="{65A0D62A-DA73-4DD8-8523-697C2FEEA88B}"/>
              </a:ext>
            </a:extLst>
          </p:cNvPr>
          <p:cNvSpPr/>
          <p:nvPr/>
        </p:nvSpPr>
        <p:spPr>
          <a:xfrm>
            <a:off x="4336740" y="1984360"/>
            <a:ext cx="45425" cy="48596"/>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182" name="任意多边形: 形状 181">
            <a:extLst>
              <a:ext uri="{FF2B5EF4-FFF2-40B4-BE49-F238E27FC236}">
                <a16:creationId xmlns:a16="http://schemas.microsoft.com/office/drawing/2014/main" id="{7A15E8AF-D085-4D97-8354-ED4D63AE2441}"/>
              </a:ext>
            </a:extLst>
          </p:cNvPr>
          <p:cNvSpPr/>
          <p:nvPr/>
        </p:nvSpPr>
        <p:spPr>
          <a:xfrm>
            <a:off x="4355062" y="2044583"/>
            <a:ext cx="8884" cy="8943"/>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solidFill>
                <a:schemeClr val="bg1"/>
              </a:solidFill>
            </a:endParaRPr>
          </a:p>
        </p:txBody>
      </p:sp>
      <p:sp>
        <p:nvSpPr>
          <p:cNvPr id="183" name="任意多边形: 形状 182">
            <a:extLst>
              <a:ext uri="{FF2B5EF4-FFF2-40B4-BE49-F238E27FC236}">
                <a16:creationId xmlns:a16="http://schemas.microsoft.com/office/drawing/2014/main" id="{FD9C9CD6-1B04-4797-86A3-373370A1CDCF}"/>
              </a:ext>
            </a:extLst>
          </p:cNvPr>
          <p:cNvSpPr/>
          <p:nvPr/>
        </p:nvSpPr>
        <p:spPr>
          <a:xfrm>
            <a:off x="4343825" y="2186937"/>
            <a:ext cx="11273" cy="11551"/>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solidFill>
                <a:schemeClr val="bg1"/>
              </a:solidFill>
            </a:endParaRPr>
          </a:p>
        </p:txBody>
      </p:sp>
      <p:sp>
        <p:nvSpPr>
          <p:cNvPr id="184" name="任意多边形: 形状 183">
            <a:extLst>
              <a:ext uri="{FF2B5EF4-FFF2-40B4-BE49-F238E27FC236}">
                <a16:creationId xmlns:a16="http://schemas.microsoft.com/office/drawing/2014/main" id="{45641C15-6B88-49D1-9E17-E1116B87184E}"/>
              </a:ext>
            </a:extLst>
          </p:cNvPr>
          <p:cNvSpPr/>
          <p:nvPr/>
        </p:nvSpPr>
        <p:spPr>
          <a:xfrm>
            <a:off x="4359255" y="2187112"/>
            <a:ext cx="10731" cy="11397"/>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solidFill>
                <a:schemeClr val="bg1"/>
              </a:solidFill>
            </a:endParaRPr>
          </a:p>
        </p:txBody>
      </p:sp>
      <p:sp>
        <p:nvSpPr>
          <p:cNvPr id="185" name="任意多边形: 形状 184">
            <a:extLst>
              <a:ext uri="{FF2B5EF4-FFF2-40B4-BE49-F238E27FC236}">
                <a16:creationId xmlns:a16="http://schemas.microsoft.com/office/drawing/2014/main" id="{72E9A614-5AF0-4A06-AEB1-B21F70F328DB}"/>
              </a:ext>
            </a:extLst>
          </p:cNvPr>
          <p:cNvSpPr/>
          <p:nvPr/>
        </p:nvSpPr>
        <p:spPr>
          <a:xfrm>
            <a:off x="4373267" y="2187170"/>
            <a:ext cx="11563" cy="11374"/>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solidFill>
                <a:schemeClr val="bg1"/>
              </a:solidFill>
            </a:endParaRPr>
          </a:p>
        </p:txBody>
      </p:sp>
      <p:sp>
        <p:nvSpPr>
          <p:cNvPr id="186" name="任意多边形: 形状 185">
            <a:extLst>
              <a:ext uri="{FF2B5EF4-FFF2-40B4-BE49-F238E27FC236}">
                <a16:creationId xmlns:a16="http://schemas.microsoft.com/office/drawing/2014/main" id="{9D0CD404-4D95-47F8-AE00-6549B8719F47}"/>
              </a:ext>
            </a:extLst>
          </p:cNvPr>
          <p:cNvSpPr/>
          <p:nvPr/>
        </p:nvSpPr>
        <p:spPr>
          <a:xfrm>
            <a:off x="4334518" y="2187086"/>
            <a:ext cx="7556" cy="11351"/>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solidFill>
                <a:schemeClr val="bg1"/>
              </a:solidFill>
            </a:endParaRPr>
          </a:p>
        </p:txBody>
      </p:sp>
      <p:sp>
        <p:nvSpPr>
          <p:cNvPr id="187" name="任意多边形: 形状 186">
            <a:extLst>
              <a:ext uri="{FF2B5EF4-FFF2-40B4-BE49-F238E27FC236}">
                <a16:creationId xmlns:a16="http://schemas.microsoft.com/office/drawing/2014/main" id="{30427323-A49C-4260-9D0A-E7F6AC8E7201}"/>
              </a:ext>
            </a:extLst>
          </p:cNvPr>
          <p:cNvSpPr/>
          <p:nvPr/>
        </p:nvSpPr>
        <p:spPr>
          <a:xfrm>
            <a:off x="4351643" y="2064731"/>
            <a:ext cx="15300" cy="39279"/>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solidFill>
                <a:schemeClr val="bg1"/>
              </a:solidFill>
            </a:endParaRPr>
          </a:p>
        </p:txBody>
      </p:sp>
      <p:sp>
        <p:nvSpPr>
          <p:cNvPr id="188" name="任意多边形: 形状 187">
            <a:extLst>
              <a:ext uri="{FF2B5EF4-FFF2-40B4-BE49-F238E27FC236}">
                <a16:creationId xmlns:a16="http://schemas.microsoft.com/office/drawing/2014/main" id="{8C3880B6-FBE9-4449-BF6D-81E960C7EAB2}"/>
              </a:ext>
            </a:extLst>
          </p:cNvPr>
          <p:cNvSpPr/>
          <p:nvPr/>
        </p:nvSpPr>
        <p:spPr>
          <a:xfrm>
            <a:off x="4351953" y="2108459"/>
            <a:ext cx="14881" cy="7701"/>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solidFill>
                <a:schemeClr val="bg1"/>
              </a:solidFill>
            </a:endParaRPr>
          </a:p>
        </p:txBody>
      </p:sp>
      <p:sp>
        <p:nvSpPr>
          <p:cNvPr id="189" name="任意多边形: 形状 188">
            <a:extLst>
              <a:ext uri="{FF2B5EF4-FFF2-40B4-BE49-F238E27FC236}">
                <a16:creationId xmlns:a16="http://schemas.microsoft.com/office/drawing/2014/main" id="{F1F9B62C-AE89-419B-A938-1643DBABA461}"/>
              </a:ext>
            </a:extLst>
          </p:cNvPr>
          <p:cNvSpPr/>
          <p:nvPr/>
        </p:nvSpPr>
        <p:spPr>
          <a:xfrm>
            <a:off x="4360895" y="2013438"/>
            <a:ext cx="3272" cy="805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solidFill>
                <a:schemeClr val="bg1"/>
              </a:solidFill>
            </a:endParaRPr>
          </a:p>
        </p:txBody>
      </p:sp>
      <p:sp>
        <p:nvSpPr>
          <p:cNvPr id="190" name="任意多边形: 形状 189">
            <a:extLst>
              <a:ext uri="{FF2B5EF4-FFF2-40B4-BE49-F238E27FC236}">
                <a16:creationId xmlns:a16="http://schemas.microsoft.com/office/drawing/2014/main" id="{155337A9-FB93-4172-A84D-AB49C37B4E85}"/>
              </a:ext>
            </a:extLst>
          </p:cNvPr>
          <p:cNvSpPr/>
          <p:nvPr/>
        </p:nvSpPr>
        <p:spPr>
          <a:xfrm>
            <a:off x="4354501" y="2013424"/>
            <a:ext cx="3180" cy="8068"/>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solidFill>
                <a:schemeClr val="bg1"/>
              </a:solidFill>
            </a:endParaRPr>
          </a:p>
        </p:txBody>
      </p:sp>
      <p:sp>
        <p:nvSpPr>
          <p:cNvPr id="191" name="任意多边形: 形状 190">
            <a:extLst>
              <a:ext uri="{FF2B5EF4-FFF2-40B4-BE49-F238E27FC236}">
                <a16:creationId xmlns:a16="http://schemas.microsoft.com/office/drawing/2014/main" id="{1CD5262D-2010-4CA0-8971-E61D3A4865BD}"/>
              </a:ext>
            </a:extLst>
          </p:cNvPr>
          <p:cNvSpPr/>
          <p:nvPr/>
        </p:nvSpPr>
        <p:spPr>
          <a:xfrm>
            <a:off x="4357615" y="2075021"/>
            <a:ext cx="3776" cy="21404"/>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solidFill>
                <a:schemeClr val="bg1"/>
              </a:solidFill>
            </a:endParaRPr>
          </a:p>
        </p:txBody>
      </p:sp>
    </p:spTree>
    <p:extLst>
      <p:ext uri="{BB962C8B-B14F-4D97-AF65-F5344CB8AC3E}">
        <p14:creationId xmlns:p14="http://schemas.microsoft.com/office/powerpoint/2010/main" val="3785748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A版式">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64C32D0-4490-47E0-A58A-4E552F0520F1}"/>
              </a:ext>
            </a:extLst>
          </p:cNvPr>
          <p:cNvGrpSpPr/>
          <p:nvPr userDrawn="1"/>
        </p:nvGrpSpPr>
        <p:grpSpPr>
          <a:xfrm>
            <a:off x="0" y="0"/>
            <a:ext cx="12192000" cy="6858000"/>
            <a:chOff x="-1571237" y="-12191240"/>
            <a:chExt cx="12192000" cy="6858000"/>
          </a:xfrm>
        </p:grpSpPr>
        <p:pic>
          <p:nvPicPr>
            <p:cNvPr id="83" name="图片 82">
              <a:extLst>
                <a:ext uri="{FF2B5EF4-FFF2-40B4-BE49-F238E27FC236}">
                  <a16:creationId xmlns:a16="http://schemas.microsoft.com/office/drawing/2014/main" id="{98A13EC4-45BD-420C-B8AA-56EE5ED27469}"/>
                </a:ext>
              </a:extLst>
            </p:cNvPr>
            <p:cNvPicPr>
              <a:picLocks noChangeAspect="1"/>
            </p:cNvPicPr>
            <p:nvPr userDrawn="1"/>
          </p:nvPicPr>
          <p:blipFill>
            <a:blip r:embed="rId2">
              <a:extLst>
                <a:ext uri="{28A0092B-C50C-407E-A947-70E740481C1C}">
                  <a14:useLocalDpi xmlns:a14="http://schemas.microsoft.com/office/drawing/2010/main" val="0"/>
                </a:ext>
              </a:extLst>
            </a:blip>
            <a:srcRect t="125" b="15500"/>
            <a:stretch>
              <a:fillRect/>
            </a:stretch>
          </p:blipFill>
          <p:spPr>
            <a:xfrm>
              <a:off x="-1571237" y="-1219124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94" name="矩形 93">
              <a:extLst>
                <a:ext uri="{FF2B5EF4-FFF2-40B4-BE49-F238E27FC236}">
                  <a16:creationId xmlns:a16="http://schemas.microsoft.com/office/drawing/2014/main" id="{2EEB611D-5E44-4887-9171-1CC3969D86B9}"/>
                </a:ext>
              </a:extLst>
            </p:cNvPr>
            <p:cNvSpPr/>
            <p:nvPr userDrawn="1"/>
          </p:nvSpPr>
          <p:spPr>
            <a:xfrm>
              <a:off x="-1571237" y="-12191240"/>
              <a:ext cx="12192000" cy="6857999"/>
            </a:xfrm>
            <a:prstGeom prst="rect">
              <a:avLst/>
            </a:prstGeom>
            <a:gradFill flip="none" rotWithShape="1">
              <a:gsLst>
                <a:gs pos="0">
                  <a:schemeClr val="accent1">
                    <a:alpha val="40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800" dirty="0"/>
            </a:p>
          </p:txBody>
        </p:sp>
      </p:grpSp>
      <p:sp>
        <p:nvSpPr>
          <p:cNvPr id="17" name="矩形 16">
            <a:extLst>
              <a:ext uri="{FF2B5EF4-FFF2-40B4-BE49-F238E27FC236}">
                <a16:creationId xmlns:a16="http://schemas.microsoft.com/office/drawing/2014/main" id="{746D15D7-22B4-4F8C-B2D3-F5DAF5487DAA}"/>
              </a:ext>
            </a:extLst>
          </p:cNvPr>
          <p:cNvSpPr/>
          <p:nvPr userDrawn="1"/>
        </p:nvSpPr>
        <p:spPr>
          <a:xfrm>
            <a:off x="-6102" y="1326310"/>
            <a:ext cx="12218108" cy="4031953"/>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800"/>
          </a:p>
        </p:txBody>
      </p:sp>
      <p:sp>
        <p:nvSpPr>
          <p:cNvPr id="22" name="文本占位符 21">
            <a:extLst>
              <a:ext uri="{FF2B5EF4-FFF2-40B4-BE49-F238E27FC236}">
                <a16:creationId xmlns:a16="http://schemas.microsoft.com/office/drawing/2014/main" id="{BCAB0BEE-3601-4728-AD36-7716E37BAEAB}"/>
              </a:ext>
            </a:extLst>
          </p:cNvPr>
          <p:cNvSpPr>
            <a:spLocks noGrp="1"/>
          </p:cNvSpPr>
          <p:nvPr>
            <p:ph type="body" sz="quarter" idx="10" hasCustomPrompt="1"/>
          </p:nvPr>
        </p:nvSpPr>
        <p:spPr>
          <a:xfrm>
            <a:off x="4354327" y="2259787"/>
            <a:ext cx="7163463" cy="2338431"/>
          </a:xfrm>
        </p:spPr>
        <p:txBody>
          <a:bodyPr wrap="square" lIns="0" rIns="0" numCol="2" spcCol="180000" anchor="ctr" anchorCtr="1">
            <a:normAutofit/>
          </a:bodyPr>
          <a:lstStyle>
            <a:lvl1pPr marL="514338" indent="-514338" algn="l">
              <a:lnSpc>
                <a:spcPct val="130000"/>
              </a:lnSpc>
              <a:buFont typeface="+mj-lt"/>
              <a:buAutoNum type="arabicPeriod"/>
              <a:defRPr sz="3600">
                <a:solidFill>
                  <a:schemeClr val="bg1"/>
                </a:solidFill>
              </a:defRPr>
            </a:lvl1pPr>
          </a:lstStyle>
          <a:p>
            <a:pPr lvl="0"/>
            <a:r>
              <a:rPr lang="zh-CN" altLang="en-US" dirty="0"/>
              <a:t>点击输入标题</a:t>
            </a:r>
            <a:endParaRPr lang="en-US" altLang="zh-CN" dirty="0"/>
          </a:p>
          <a:p>
            <a:pPr lvl="0"/>
            <a:r>
              <a:rPr lang="zh-CN" altLang="en-US" dirty="0"/>
              <a:t>点击输入标题</a:t>
            </a:r>
          </a:p>
          <a:p>
            <a:pPr lvl="0"/>
            <a:r>
              <a:rPr lang="zh-CN" altLang="en-US" dirty="0"/>
              <a:t>点击输入标题</a:t>
            </a:r>
            <a:endParaRPr lang="en-US" altLang="zh-CN" dirty="0"/>
          </a:p>
          <a:p>
            <a:pPr lvl="0"/>
            <a:r>
              <a:rPr lang="zh-CN" altLang="en-US" dirty="0"/>
              <a:t>点击输入标题</a:t>
            </a:r>
          </a:p>
        </p:txBody>
      </p:sp>
      <p:grpSp>
        <p:nvGrpSpPr>
          <p:cNvPr id="5" name="组合 4">
            <a:extLst>
              <a:ext uri="{FF2B5EF4-FFF2-40B4-BE49-F238E27FC236}">
                <a16:creationId xmlns:a16="http://schemas.microsoft.com/office/drawing/2014/main" id="{0839F697-EE72-447B-999C-31D268C44590}"/>
              </a:ext>
            </a:extLst>
          </p:cNvPr>
          <p:cNvGrpSpPr/>
          <p:nvPr userDrawn="1"/>
        </p:nvGrpSpPr>
        <p:grpSpPr>
          <a:xfrm>
            <a:off x="3203815" y="2679951"/>
            <a:ext cx="560739" cy="1498101"/>
            <a:chOff x="10292536" y="3335626"/>
            <a:chExt cx="577025" cy="2729611"/>
          </a:xfrm>
        </p:grpSpPr>
        <p:sp>
          <p:nvSpPr>
            <p:cNvPr id="84" name="副标题 2">
              <a:extLst>
                <a:ext uri="{FF2B5EF4-FFF2-40B4-BE49-F238E27FC236}">
                  <a16:creationId xmlns:a16="http://schemas.microsoft.com/office/drawing/2014/main" id="{C1F0C0EA-02CF-45E1-92BD-14D17E85BD83}"/>
                </a:ext>
              </a:extLst>
            </p:cNvPr>
            <p:cNvSpPr txBox="1">
              <a:spLocks/>
            </p:cNvSpPr>
            <p:nvPr/>
          </p:nvSpPr>
          <p:spPr>
            <a:xfrm>
              <a:off x="10346803" y="3335626"/>
              <a:ext cx="468493" cy="325318"/>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000" dirty="0">
                  <a:solidFill>
                    <a:schemeClr val="bg1">
                      <a:alpha val="50000"/>
                    </a:schemeClr>
                  </a:solidFill>
                </a:rPr>
                <a:t>博学</a:t>
              </a:r>
            </a:p>
          </p:txBody>
        </p:sp>
        <p:sp>
          <p:nvSpPr>
            <p:cNvPr id="85" name="副标题 2">
              <a:extLst>
                <a:ext uri="{FF2B5EF4-FFF2-40B4-BE49-F238E27FC236}">
                  <a16:creationId xmlns:a16="http://schemas.microsoft.com/office/drawing/2014/main" id="{8E01D0E5-66F9-49B1-9F40-130C733284F6}"/>
                </a:ext>
              </a:extLst>
            </p:cNvPr>
            <p:cNvSpPr txBox="1">
              <a:spLocks/>
            </p:cNvSpPr>
            <p:nvPr/>
          </p:nvSpPr>
          <p:spPr>
            <a:xfrm>
              <a:off x="10346803" y="3936699"/>
              <a:ext cx="468493" cy="325318"/>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000" dirty="0">
                  <a:solidFill>
                    <a:schemeClr val="bg1">
                      <a:alpha val="50000"/>
                    </a:schemeClr>
                  </a:solidFill>
                </a:rPr>
                <a:t>审问</a:t>
              </a:r>
            </a:p>
          </p:txBody>
        </p:sp>
        <p:sp>
          <p:nvSpPr>
            <p:cNvPr id="86" name="副标题 2">
              <a:extLst>
                <a:ext uri="{FF2B5EF4-FFF2-40B4-BE49-F238E27FC236}">
                  <a16:creationId xmlns:a16="http://schemas.microsoft.com/office/drawing/2014/main" id="{5F4F7A85-21D0-4344-9F6B-2E51225C2C63}"/>
                </a:ext>
              </a:extLst>
            </p:cNvPr>
            <p:cNvSpPr txBox="1">
              <a:spLocks/>
            </p:cNvSpPr>
            <p:nvPr/>
          </p:nvSpPr>
          <p:spPr>
            <a:xfrm>
              <a:off x="10346803" y="4537772"/>
              <a:ext cx="468493" cy="325318"/>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000" dirty="0">
                  <a:solidFill>
                    <a:schemeClr val="bg1">
                      <a:alpha val="50000"/>
                    </a:schemeClr>
                  </a:solidFill>
                </a:rPr>
                <a:t>慎思</a:t>
              </a:r>
            </a:p>
          </p:txBody>
        </p:sp>
        <p:sp>
          <p:nvSpPr>
            <p:cNvPr id="87" name="副标题 2">
              <a:extLst>
                <a:ext uri="{FF2B5EF4-FFF2-40B4-BE49-F238E27FC236}">
                  <a16:creationId xmlns:a16="http://schemas.microsoft.com/office/drawing/2014/main" id="{41453C66-724C-4DAA-B994-F8F22B32659B}"/>
                </a:ext>
              </a:extLst>
            </p:cNvPr>
            <p:cNvSpPr txBox="1">
              <a:spLocks/>
            </p:cNvSpPr>
            <p:nvPr/>
          </p:nvSpPr>
          <p:spPr>
            <a:xfrm>
              <a:off x="10346803" y="5138845"/>
              <a:ext cx="468493" cy="325318"/>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000" dirty="0">
                  <a:solidFill>
                    <a:schemeClr val="bg1">
                      <a:alpha val="50000"/>
                    </a:schemeClr>
                  </a:solidFill>
                </a:rPr>
                <a:t>明辨</a:t>
              </a:r>
            </a:p>
          </p:txBody>
        </p:sp>
        <p:sp>
          <p:nvSpPr>
            <p:cNvPr id="88" name="副标题 2">
              <a:extLst>
                <a:ext uri="{FF2B5EF4-FFF2-40B4-BE49-F238E27FC236}">
                  <a16:creationId xmlns:a16="http://schemas.microsoft.com/office/drawing/2014/main" id="{30845D77-0B79-4A05-AA9E-025B44A56FD6}"/>
                </a:ext>
              </a:extLst>
            </p:cNvPr>
            <p:cNvSpPr txBox="1">
              <a:spLocks/>
            </p:cNvSpPr>
            <p:nvPr/>
          </p:nvSpPr>
          <p:spPr>
            <a:xfrm>
              <a:off x="10346803" y="5739919"/>
              <a:ext cx="468493" cy="325318"/>
            </a:xfrm>
            <a:prstGeom prst="rect">
              <a:avLst/>
            </a:prstGeom>
          </p:spPr>
          <p:txBody>
            <a:bodyPr vert="horz" lIns="0" tIns="45720" rIns="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000" dirty="0">
                  <a:solidFill>
                    <a:schemeClr val="bg1">
                      <a:alpha val="50000"/>
                    </a:schemeClr>
                  </a:solidFill>
                </a:rPr>
                <a:t>笃行</a:t>
              </a:r>
            </a:p>
          </p:txBody>
        </p:sp>
        <p:cxnSp>
          <p:nvCxnSpPr>
            <p:cNvPr id="89" name="直接连接符 88">
              <a:extLst>
                <a:ext uri="{FF2B5EF4-FFF2-40B4-BE49-F238E27FC236}">
                  <a16:creationId xmlns:a16="http://schemas.microsoft.com/office/drawing/2014/main" id="{EA3A174B-6821-4D26-933C-DDA3AF273AD9}"/>
                </a:ext>
              </a:extLst>
            </p:cNvPr>
            <p:cNvCxnSpPr>
              <a:cxnSpLocks/>
            </p:cNvCxnSpPr>
            <p:nvPr/>
          </p:nvCxnSpPr>
          <p:spPr>
            <a:xfrm rot="5400000">
              <a:off x="10581049" y="3510309"/>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6456C69B-A430-4B2A-BEDD-ECCA8409E444}"/>
                </a:ext>
              </a:extLst>
            </p:cNvPr>
            <p:cNvCxnSpPr>
              <a:cxnSpLocks/>
            </p:cNvCxnSpPr>
            <p:nvPr/>
          </p:nvCxnSpPr>
          <p:spPr>
            <a:xfrm rot="5400000">
              <a:off x="10581049" y="4111382"/>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C9A93E9-1641-4CC3-9583-1E1E380A645D}"/>
                </a:ext>
              </a:extLst>
            </p:cNvPr>
            <p:cNvCxnSpPr>
              <a:cxnSpLocks/>
            </p:cNvCxnSpPr>
            <p:nvPr/>
          </p:nvCxnSpPr>
          <p:spPr>
            <a:xfrm rot="5400000">
              <a:off x="10581049" y="4712455"/>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8F6873E5-F5F6-4FCB-AF6A-9B57D0F7D544}"/>
                </a:ext>
              </a:extLst>
            </p:cNvPr>
            <p:cNvCxnSpPr>
              <a:cxnSpLocks/>
            </p:cNvCxnSpPr>
            <p:nvPr/>
          </p:nvCxnSpPr>
          <p:spPr>
            <a:xfrm rot="5400000">
              <a:off x="10581049" y="5313528"/>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CEC9FE78-8272-49CE-AD61-CCFBEFA4A9B1}"/>
              </a:ext>
            </a:extLst>
          </p:cNvPr>
          <p:cNvGrpSpPr/>
          <p:nvPr userDrawn="1"/>
        </p:nvGrpSpPr>
        <p:grpSpPr>
          <a:xfrm>
            <a:off x="660401" y="2679951"/>
            <a:ext cx="2075241" cy="1498100"/>
            <a:chOff x="660400" y="2609546"/>
            <a:chExt cx="2075241" cy="1498100"/>
          </a:xfrm>
        </p:grpSpPr>
        <p:sp>
          <p:nvSpPr>
            <p:cNvPr id="16" name="文本框 15">
              <a:extLst>
                <a:ext uri="{FF2B5EF4-FFF2-40B4-BE49-F238E27FC236}">
                  <a16:creationId xmlns:a16="http://schemas.microsoft.com/office/drawing/2014/main" id="{8D9A9C43-67C2-4F20-91CB-EE44377F19F0}"/>
                </a:ext>
              </a:extLst>
            </p:cNvPr>
            <p:cNvSpPr txBox="1"/>
            <p:nvPr userDrawn="1"/>
          </p:nvSpPr>
          <p:spPr>
            <a:xfrm>
              <a:off x="660400" y="3645981"/>
              <a:ext cx="2030234" cy="461665"/>
            </a:xfrm>
            <a:prstGeom prst="rect">
              <a:avLst/>
            </a:prstGeom>
            <a:noFill/>
          </p:spPr>
          <p:txBody>
            <a:bodyPr wrap="square" lIns="0" rIns="0" rtlCol="0">
              <a:spAutoFit/>
            </a:bodyPr>
            <a:lstStyle/>
            <a:p>
              <a:pPr algn="dist"/>
              <a:r>
                <a:rPr lang="en-US" altLang="zh-CN" sz="2400" dirty="0">
                  <a:solidFill>
                    <a:schemeClr val="bg2">
                      <a:lumMod val="50000"/>
                    </a:schemeClr>
                  </a:solidFill>
                </a:rPr>
                <a:t>CONTENT</a:t>
              </a:r>
              <a:endParaRPr lang="zh-CN" altLang="en-US" sz="2400" dirty="0">
                <a:solidFill>
                  <a:schemeClr val="bg2">
                    <a:lumMod val="50000"/>
                  </a:schemeClr>
                </a:solidFill>
              </a:endParaRPr>
            </a:p>
          </p:txBody>
        </p:sp>
        <p:sp>
          <p:nvSpPr>
            <p:cNvPr id="95" name="文本框 94">
              <a:extLst>
                <a:ext uri="{FF2B5EF4-FFF2-40B4-BE49-F238E27FC236}">
                  <a16:creationId xmlns:a16="http://schemas.microsoft.com/office/drawing/2014/main" id="{B38D2272-447F-4D33-87BD-8B5C4BD65E21}"/>
                </a:ext>
              </a:extLst>
            </p:cNvPr>
            <p:cNvSpPr txBox="1"/>
            <p:nvPr userDrawn="1"/>
          </p:nvSpPr>
          <p:spPr>
            <a:xfrm>
              <a:off x="660400" y="2609546"/>
              <a:ext cx="2075241" cy="1015663"/>
            </a:xfrm>
            <a:prstGeom prst="rect">
              <a:avLst/>
            </a:prstGeom>
            <a:noFill/>
          </p:spPr>
          <p:txBody>
            <a:bodyPr wrap="square" lIns="0" rIns="0" rtlCol="0">
              <a:spAutoFit/>
            </a:bodyPr>
            <a:lstStyle/>
            <a:p>
              <a:pPr algn="dist"/>
              <a:r>
                <a:rPr lang="zh-CN" altLang="en-US" sz="6000" dirty="0">
                  <a:solidFill>
                    <a:schemeClr val="bg1"/>
                  </a:solidFill>
                  <a:latin typeface="思源黑体 CN Bold" panose="020B0800000000000000" pitchFamily="34" charset="-122"/>
                  <a:ea typeface="思源黑体 CN Bold" panose="020B0800000000000000" pitchFamily="34" charset="-122"/>
                </a:rPr>
                <a:t>目录</a:t>
              </a:r>
            </a:p>
          </p:txBody>
        </p:sp>
      </p:grpSp>
      <p:cxnSp>
        <p:nvCxnSpPr>
          <p:cNvPr id="3" name="直接连接符 2">
            <a:extLst>
              <a:ext uri="{FF2B5EF4-FFF2-40B4-BE49-F238E27FC236}">
                <a16:creationId xmlns:a16="http://schemas.microsoft.com/office/drawing/2014/main" id="{12D88EF5-D0F3-430F-8AE0-C6D5CA5C3784}"/>
              </a:ext>
            </a:extLst>
          </p:cNvPr>
          <p:cNvCxnSpPr/>
          <p:nvPr userDrawn="1"/>
        </p:nvCxnSpPr>
        <p:spPr>
          <a:xfrm>
            <a:off x="3210751" y="1326310"/>
            <a:ext cx="0" cy="40319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2CCDA9E9-756A-45CF-BD59-066F04424D9C}"/>
              </a:ext>
            </a:extLst>
          </p:cNvPr>
          <p:cNvCxnSpPr/>
          <p:nvPr userDrawn="1"/>
        </p:nvCxnSpPr>
        <p:spPr>
          <a:xfrm>
            <a:off x="3735021" y="1326310"/>
            <a:ext cx="0" cy="40319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467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页——B版式">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746D15D7-22B4-4F8C-B2D3-F5DAF5487DAA}"/>
              </a:ext>
            </a:extLst>
          </p:cNvPr>
          <p:cNvSpPr/>
          <p:nvPr userDrawn="1"/>
        </p:nvSpPr>
        <p:spPr>
          <a:xfrm>
            <a:off x="-6101" y="0"/>
            <a:ext cx="4186639" cy="685800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文本占位符 21">
            <a:extLst>
              <a:ext uri="{FF2B5EF4-FFF2-40B4-BE49-F238E27FC236}">
                <a16:creationId xmlns:a16="http://schemas.microsoft.com/office/drawing/2014/main" id="{BCAB0BEE-3601-4728-AD36-7716E37BAEAB}"/>
              </a:ext>
            </a:extLst>
          </p:cNvPr>
          <p:cNvSpPr>
            <a:spLocks noGrp="1"/>
          </p:cNvSpPr>
          <p:nvPr>
            <p:ph type="body" sz="quarter" idx="10" hasCustomPrompt="1"/>
          </p:nvPr>
        </p:nvSpPr>
        <p:spPr>
          <a:xfrm>
            <a:off x="4190260" y="1130302"/>
            <a:ext cx="8001741" cy="5003799"/>
          </a:xfrm>
        </p:spPr>
        <p:txBody>
          <a:bodyPr lIns="0" rIns="1800000" anchor="ctr" anchorCtr="1">
            <a:normAutofit/>
          </a:bodyPr>
          <a:lstStyle>
            <a:lvl1pPr marL="514338" indent="-514338" algn="l">
              <a:lnSpc>
                <a:spcPct val="130000"/>
              </a:lnSpc>
              <a:buFont typeface="+mj-lt"/>
              <a:buAutoNum type="arabicPeriod"/>
              <a:defRPr sz="4000">
                <a:solidFill>
                  <a:schemeClr val="accent1"/>
                </a:solidFill>
              </a:defRPr>
            </a:lvl1pPr>
          </a:lstStyle>
          <a:p>
            <a:pPr lvl="0"/>
            <a:r>
              <a:rPr lang="zh-CN" altLang="en-US" dirty="0"/>
              <a:t>点击输入标题</a:t>
            </a:r>
            <a:endParaRPr lang="en-US" altLang="zh-CN" dirty="0"/>
          </a:p>
          <a:p>
            <a:pPr lvl="0"/>
            <a:r>
              <a:rPr lang="zh-CN" altLang="en-US" dirty="0"/>
              <a:t>点击输入标题</a:t>
            </a:r>
            <a:endParaRPr lang="en-US" altLang="zh-CN" dirty="0"/>
          </a:p>
          <a:p>
            <a:pPr lvl="0"/>
            <a:r>
              <a:rPr lang="zh-CN" altLang="en-US" dirty="0"/>
              <a:t>点击输入标题</a:t>
            </a:r>
            <a:endParaRPr lang="en-US" altLang="zh-CN" dirty="0"/>
          </a:p>
          <a:p>
            <a:pPr lvl="0"/>
            <a:r>
              <a:rPr lang="zh-CN" altLang="en-US" dirty="0"/>
              <a:t>点击输入标题</a:t>
            </a:r>
          </a:p>
        </p:txBody>
      </p:sp>
      <p:grpSp>
        <p:nvGrpSpPr>
          <p:cNvPr id="29" name="组合 28">
            <a:extLst>
              <a:ext uri="{FF2B5EF4-FFF2-40B4-BE49-F238E27FC236}">
                <a16:creationId xmlns:a16="http://schemas.microsoft.com/office/drawing/2014/main" id="{22E0A729-CFAC-422F-BD42-94BA4935DEFD}"/>
              </a:ext>
            </a:extLst>
          </p:cNvPr>
          <p:cNvGrpSpPr/>
          <p:nvPr userDrawn="1"/>
        </p:nvGrpSpPr>
        <p:grpSpPr>
          <a:xfrm>
            <a:off x="6734763" y="58186"/>
            <a:ext cx="6657751" cy="6741633"/>
            <a:chOff x="3530952" y="832111"/>
            <a:chExt cx="5130095" cy="5194730"/>
          </a:xfrm>
          <a:solidFill>
            <a:schemeClr val="accent1">
              <a:alpha val="2000"/>
            </a:schemeClr>
          </a:solidFill>
        </p:grpSpPr>
        <p:sp>
          <p:nvSpPr>
            <p:cNvPr id="30" name="任意多边形: 形状 29">
              <a:extLst>
                <a:ext uri="{FF2B5EF4-FFF2-40B4-BE49-F238E27FC236}">
                  <a16:creationId xmlns:a16="http://schemas.microsoft.com/office/drawing/2014/main" id="{90E9534E-B45F-4813-8578-3224FB923232}"/>
                </a:ext>
              </a:extLst>
            </p:cNvPr>
            <p:cNvSpPr/>
            <p:nvPr/>
          </p:nvSpPr>
          <p:spPr>
            <a:xfrm flipH="1">
              <a:off x="3530952" y="832111"/>
              <a:ext cx="5130095" cy="5194730"/>
            </a:xfrm>
            <a:custGeom>
              <a:avLst/>
              <a:gdLst>
                <a:gd name="connsiteX0" fmla="*/ 2539295 w 5130095"/>
                <a:gd name="connsiteY0" fmla="*/ 170498 h 5194730"/>
                <a:gd name="connsiteX1" fmla="*/ 3328918 w 5130095"/>
                <a:gd name="connsiteY1" fmla="*/ 301943 h 5194730"/>
                <a:gd name="connsiteX2" fmla="*/ 4273798 w 5130095"/>
                <a:gd name="connsiteY2" fmla="*/ 905828 h 5194730"/>
                <a:gd name="connsiteX3" fmla="*/ 4701470 w 5130095"/>
                <a:gd name="connsiteY3" fmla="*/ 1509713 h 5194730"/>
                <a:gd name="connsiteX4" fmla="*/ 4939595 w 5130095"/>
                <a:gd name="connsiteY4" fmla="*/ 2308861 h 5194730"/>
                <a:gd name="connsiteX5" fmla="*/ 4926260 w 5130095"/>
                <a:gd name="connsiteY5" fmla="*/ 2978468 h 5194730"/>
                <a:gd name="connsiteX6" fmla="*/ 4599553 w 5130095"/>
                <a:gd name="connsiteY6" fmla="*/ 3871913 h 5194730"/>
                <a:gd name="connsiteX7" fmla="*/ 4103300 w 5130095"/>
                <a:gd name="connsiteY7" fmla="*/ 4453891 h 5194730"/>
                <a:gd name="connsiteX8" fmla="*/ 2933630 w 5130095"/>
                <a:gd name="connsiteY8" fmla="*/ 4997768 h 5194730"/>
                <a:gd name="connsiteX9" fmla="*/ 2565965 w 5130095"/>
                <a:gd name="connsiteY9" fmla="*/ 5027296 h 5194730"/>
                <a:gd name="connsiteX10" fmla="*/ 2086858 w 5130095"/>
                <a:gd name="connsiteY10" fmla="*/ 4973003 h 5194730"/>
                <a:gd name="connsiteX11" fmla="*/ 947668 w 5130095"/>
                <a:gd name="connsiteY11" fmla="*/ 4384358 h 5194730"/>
                <a:gd name="connsiteX12" fmla="*/ 478085 w 5130095"/>
                <a:gd name="connsiteY12" fmla="*/ 3789998 h 5194730"/>
                <a:gd name="connsiteX13" fmla="*/ 168523 w 5130095"/>
                <a:gd name="connsiteY13" fmla="*/ 2597468 h 5194730"/>
                <a:gd name="connsiteX14" fmla="*/ 183762 w 5130095"/>
                <a:gd name="connsiteY14" fmla="*/ 2323148 h 5194730"/>
                <a:gd name="connsiteX15" fmla="*/ 451415 w 5130095"/>
                <a:gd name="connsiteY15" fmla="*/ 1448753 h 5194730"/>
                <a:gd name="connsiteX16" fmla="*/ 903853 w 5130095"/>
                <a:gd name="connsiteY16" fmla="*/ 845821 h 5194730"/>
                <a:gd name="connsiteX17" fmla="*/ 1852543 w 5130095"/>
                <a:gd name="connsiteY17" fmla="*/ 278130 h 5194730"/>
                <a:gd name="connsiteX18" fmla="*/ 2539295 w 5130095"/>
                <a:gd name="connsiteY18" fmla="*/ 170498 h 5194730"/>
                <a:gd name="connsiteX19" fmla="*/ 2630805 w 5130095"/>
                <a:gd name="connsiteY19" fmla="*/ 0 h 5194730"/>
                <a:gd name="connsiteX20" fmla="*/ 2442210 w 5130095"/>
                <a:gd name="connsiteY20" fmla="*/ 0 h 5194730"/>
                <a:gd name="connsiteX21" fmla="*/ 2404110 w 5130095"/>
                <a:gd name="connsiteY21" fmla="*/ 3810 h 5194730"/>
                <a:gd name="connsiteX22" fmla="*/ 1934528 w 5130095"/>
                <a:gd name="connsiteY22" fmla="*/ 70485 h 5194730"/>
                <a:gd name="connsiteX23" fmla="*/ 1347788 w 5130095"/>
                <a:gd name="connsiteY23" fmla="*/ 302895 h 5194730"/>
                <a:gd name="connsiteX24" fmla="*/ 617220 w 5130095"/>
                <a:gd name="connsiteY24" fmla="*/ 897255 h 5194730"/>
                <a:gd name="connsiteX25" fmla="*/ 99060 w 5130095"/>
                <a:gd name="connsiteY25" fmla="*/ 1864043 h 5194730"/>
                <a:gd name="connsiteX26" fmla="*/ 6668 w 5130095"/>
                <a:gd name="connsiteY26" fmla="*/ 2397443 h 5194730"/>
                <a:gd name="connsiteX27" fmla="*/ 0 w 5130095"/>
                <a:gd name="connsiteY27" fmla="*/ 2557463 h 5194730"/>
                <a:gd name="connsiteX28" fmla="*/ 0 w 5130095"/>
                <a:gd name="connsiteY28" fmla="*/ 2627948 h 5194730"/>
                <a:gd name="connsiteX29" fmla="*/ 7620 w 5130095"/>
                <a:gd name="connsiteY29" fmla="*/ 2651760 h 5194730"/>
                <a:gd name="connsiteX30" fmla="*/ 32385 w 5130095"/>
                <a:gd name="connsiteY30" fmla="*/ 2976563 h 5194730"/>
                <a:gd name="connsiteX31" fmla="*/ 311468 w 5130095"/>
                <a:gd name="connsiteY31" fmla="*/ 3833813 h 5194730"/>
                <a:gd name="connsiteX32" fmla="*/ 749618 w 5130095"/>
                <a:gd name="connsiteY32" fmla="*/ 4428173 h 5194730"/>
                <a:gd name="connsiteX33" fmla="*/ 1597343 w 5130095"/>
                <a:gd name="connsiteY33" fmla="*/ 5002530 h 5194730"/>
                <a:gd name="connsiteX34" fmla="*/ 2717483 w 5130095"/>
                <a:gd name="connsiteY34" fmla="*/ 5189220 h 5194730"/>
                <a:gd name="connsiteX35" fmla="*/ 3589973 w 5130095"/>
                <a:gd name="connsiteY35" fmla="*/ 4976813 h 5194730"/>
                <a:gd name="connsiteX36" fmla="*/ 4419600 w 5130095"/>
                <a:gd name="connsiteY36" fmla="*/ 4389120 h 5194730"/>
                <a:gd name="connsiteX37" fmla="*/ 4845368 w 5130095"/>
                <a:gd name="connsiteY37" fmla="*/ 3786188 h 5194730"/>
                <a:gd name="connsiteX38" fmla="*/ 5059680 w 5130095"/>
                <a:gd name="connsiteY38" fmla="*/ 3206115 h 5194730"/>
                <a:gd name="connsiteX39" fmla="*/ 5113020 w 5130095"/>
                <a:gd name="connsiteY39" fmla="*/ 2290763 h 5194730"/>
                <a:gd name="connsiteX40" fmla="*/ 4866323 w 5130095"/>
                <a:gd name="connsiteY40" fmla="*/ 1443038 h 5194730"/>
                <a:gd name="connsiteX41" fmla="*/ 4469130 w 5130095"/>
                <a:gd name="connsiteY41" fmla="*/ 853440 h 5194730"/>
                <a:gd name="connsiteX42" fmla="*/ 3645218 w 5130095"/>
                <a:gd name="connsiteY42" fmla="*/ 239078 h 5194730"/>
                <a:gd name="connsiteX43" fmla="*/ 2726055 w 5130095"/>
                <a:gd name="connsiteY43" fmla="*/ 6668 h 5194730"/>
                <a:gd name="connsiteX44" fmla="*/ 2630805 w 5130095"/>
                <a:gd name="connsiteY44" fmla="*/ 0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30095" h="5194730">
                  <a:moveTo>
                    <a:pt x="2539295" y="170498"/>
                  </a:moveTo>
                  <a:cubicBezTo>
                    <a:pt x="2809805" y="170498"/>
                    <a:pt x="3072695" y="206693"/>
                    <a:pt x="3328918" y="301943"/>
                  </a:cubicBezTo>
                  <a:cubicBezTo>
                    <a:pt x="3688963" y="435293"/>
                    <a:pt x="4009955" y="622935"/>
                    <a:pt x="4273798" y="905828"/>
                  </a:cubicBezTo>
                  <a:cubicBezTo>
                    <a:pt x="4443343" y="1087756"/>
                    <a:pt x="4590028" y="1284923"/>
                    <a:pt x="4701470" y="1509713"/>
                  </a:cubicBezTo>
                  <a:cubicBezTo>
                    <a:pt x="4825295" y="1764031"/>
                    <a:pt x="4906258" y="2028826"/>
                    <a:pt x="4939595" y="2308861"/>
                  </a:cubicBezTo>
                  <a:cubicBezTo>
                    <a:pt x="4966265" y="2532698"/>
                    <a:pt x="4960550" y="2755583"/>
                    <a:pt x="4926260" y="2978468"/>
                  </a:cubicBezTo>
                  <a:cubicBezTo>
                    <a:pt x="4876730" y="3298508"/>
                    <a:pt x="4764335" y="3594736"/>
                    <a:pt x="4599553" y="3871913"/>
                  </a:cubicBezTo>
                  <a:cubicBezTo>
                    <a:pt x="4468108" y="4093846"/>
                    <a:pt x="4296658" y="4284346"/>
                    <a:pt x="4103300" y="4453891"/>
                  </a:cubicBezTo>
                  <a:cubicBezTo>
                    <a:pt x="3767068" y="4748213"/>
                    <a:pt x="3367018" y="4910138"/>
                    <a:pt x="2933630" y="4997768"/>
                  </a:cubicBezTo>
                  <a:cubicBezTo>
                    <a:pt x="2812663" y="5021581"/>
                    <a:pt x="2688837" y="5027296"/>
                    <a:pt x="2565965" y="5027296"/>
                  </a:cubicBezTo>
                  <a:cubicBezTo>
                    <a:pt x="2404993" y="5027296"/>
                    <a:pt x="2244973" y="5009198"/>
                    <a:pt x="2086858" y="4973003"/>
                  </a:cubicBezTo>
                  <a:cubicBezTo>
                    <a:pt x="1655375" y="4874896"/>
                    <a:pt x="1269612" y="4692968"/>
                    <a:pt x="947668" y="4384358"/>
                  </a:cubicBezTo>
                  <a:cubicBezTo>
                    <a:pt x="762883" y="4208146"/>
                    <a:pt x="602862" y="4014788"/>
                    <a:pt x="478085" y="3789998"/>
                  </a:cubicBezTo>
                  <a:cubicBezTo>
                    <a:pt x="272345" y="3418523"/>
                    <a:pt x="169475" y="3021330"/>
                    <a:pt x="168523" y="2597468"/>
                  </a:cubicBezTo>
                  <a:cubicBezTo>
                    <a:pt x="167570" y="2506028"/>
                    <a:pt x="174237" y="2414588"/>
                    <a:pt x="183762" y="2323148"/>
                  </a:cubicBezTo>
                  <a:cubicBezTo>
                    <a:pt x="215195" y="2013586"/>
                    <a:pt x="310445" y="1724026"/>
                    <a:pt x="451415" y="1448753"/>
                  </a:cubicBezTo>
                  <a:cubicBezTo>
                    <a:pt x="567620" y="1222058"/>
                    <a:pt x="724783" y="1024890"/>
                    <a:pt x="903853" y="845821"/>
                  </a:cubicBezTo>
                  <a:cubicBezTo>
                    <a:pt x="1171505" y="578168"/>
                    <a:pt x="1497260" y="401003"/>
                    <a:pt x="1852543" y="278130"/>
                  </a:cubicBezTo>
                  <a:cubicBezTo>
                    <a:pt x="2074475" y="200978"/>
                    <a:pt x="2304980" y="169545"/>
                    <a:pt x="2539295" y="170498"/>
                  </a:cubicBezTo>
                  <a:close/>
                  <a:moveTo>
                    <a:pt x="2630805" y="0"/>
                  </a:moveTo>
                  <a:cubicBezTo>
                    <a:pt x="2567940" y="0"/>
                    <a:pt x="2505075" y="0"/>
                    <a:pt x="2442210" y="0"/>
                  </a:cubicBezTo>
                  <a:cubicBezTo>
                    <a:pt x="2429828" y="7620"/>
                    <a:pt x="2416493" y="3810"/>
                    <a:pt x="2404110" y="3810"/>
                  </a:cubicBezTo>
                  <a:cubicBezTo>
                    <a:pt x="2244090" y="3810"/>
                    <a:pt x="2088833" y="30480"/>
                    <a:pt x="1934528" y="70485"/>
                  </a:cubicBezTo>
                  <a:cubicBezTo>
                    <a:pt x="1729740" y="122873"/>
                    <a:pt x="1534478" y="199073"/>
                    <a:pt x="1347788" y="302895"/>
                  </a:cubicBezTo>
                  <a:cubicBezTo>
                    <a:pt x="1071563" y="461963"/>
                    <a:pt x="822960" y="651510"/>
                    <a:pt x="617220" y="897255"/>
                  </a:cubicBezTo>
                  <a:cubicBezTo>
                    <a:pt x="377190" y="1184910"/>
                    <a:pt x="202883" y="1504950"/>
                    <a:pt x="99060" y="1864043"/>
                  </a:cubicBezTo>
                  <a:cubicBezTo>
                    <a:pt x="48578" y="2038350"/>
                    <a:pt x="14288" y="2215515"/>
                    <a:pt x="6668" y="2397443"/>
                  </a:cubicBezTo>
                  <a:cubicBezTo>
                    <a:pt x="4763" y="2450783"/>
                    <a:pt x="10478" y="2505075"/>
                    <a:pt x="0" y="2557463"/>
                  </a:cubicBezTo>
                  <a:cubicBezTo>
                    <a:pt x="0" y="2580323"/>
                    <a:pt x="0" y="2604135"/>
                    <a:pt x="0" y="2627948"/>
                  </a:cubicBezTo>
                  <a:cubicBezTo>
                    <a:pt x="12383" y="2632710"/>
                    <a:pt x="7620" y="2644140"/>
                    <a:pt x="7620" y="2651760"/>
                  </a:cubicBezTo>
                  <a:cubicBezTo>
                    <a:pt x="5715" y="2761298"/>
                    <a:pt x="17145" y="2868930"/>
                    <a:pt x="32385" y="2976563"/>
                  </a:cubicBezTo>
                  <a:cubicBezTo>
                    <a:pt x="74295" y="3278505"/>
                    <a:pt x="170498" y="3564255"/>
                    <a:pt x="311468" y="3833813"/>
                  </a:cubicBezTo>
                  <a:cubicBezTo>
                    <a:pt x="426720" y="4053840"/>
                    <a:pt x="579120" y="4248150"/>
                    <a:pt x="749618" y="4428173"/>
                  </a:cubicBezTo>
                  <a:cubicBezTo>
                    <a:pt x="989648" y="4681538"/>
                    <a:pt x="1280160" y="4865370"/>
                    <a:pt x="1597343" y="5002530"/>
                  </a:cubicBezTo>
                  <a:cubicBezTo>
                    <a:pt x="1953578" y="5155883"/>
                    <a:pt x="2329815" y="5213985"/>
                    <a:pt x="2717483" y="5189220"/>
                  </a:cubicBezTo>
                  <a:cubicBezTo>
                    <a:pt x="3021330" y="5170170"/>
                    <a:pt x="3312795" y="5107305"/>
                    <a:pt x="3589973" y="4976813"/>
                  </a:cubicBezTo>
                  <a:cubicBezTo>
                    <a:pt x="3902393" y="4830128"/>
                    <a:pt x="4186238" y="4646295"/>
                    <a:pt x="4419600" y="4389120"/>
                  </a:cubicBezTo>
                  <a:cubicBezTo>
                    <a:pt x="4586288" y="4205288"/>
                    <a:pt x="4734878" y="4010025"/>
                    <a:pt x="4845368" y="3786188"/>
                  </a:cubicBezTo>
                  <a:cubicBezTo>
                    <a:pt x="4937760" y="3599498"/>
                    <a:pt x="5012055" y="3408998"/>
                    <a:pt x="5059680" y="3206115"/>
                  </a:cubicBezTo>
                  <a:cubicBezTo>
                    <a:pt x="5130165" y="2904173"/>
                    <a:pt x="5147310" y="2599373"/>
                    <a:pt x="5113020" y="2290763"/>
                  </a:cubicBezTo>
                  <a:cubicBezTo>
                    <a:pt x="5079683" y="1993583"/>
                    <a:pt x="4993005" y="1712595"/>
                    <a:pt x="4866323" y="1443038"/>
                  </a:cubicBezTo>
                  <a:cubicBezTo>
                    <a:pt x="4764405" y="1226820"/>
                    <a:pt x="4625340" y="1033463"/>
                    <a:pt x="4469130" y="853440"/>
                  </a:cubicBezTo>
                  <a:cubicBezTo>
                    <a:pt x="4239578" y="589598"/>
                    <a:pt x="3957638" y="391478"/>
                    <a:pt x="3645218" y="239078"/>
                  </a:cubicBezTo>
                  <a:cubicBezTo>
                    <a:pt x="3356610" y="98108"/>
                    <a:pt x="3048000" y="23813"/>
                    <a:pt x="2726055" y="6668"/>
                  </a:cubicBezTo>
                  <a:cubicBezTo>
                    <a:pt x="2694623" y="-1905"/>
                    <a:pt x="2662238" y="10478"/>
                    <a:pt x="2630805" y="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31" name="任意多边形: 形状 30">
              <a:extLst>
                <a:ext uri="{FF2B5EF4-FFF2-40B4-BE49-F238E27FC236}">
                  <a16:creationId xmlns:a16="http://schemas.microsoft.com/office/drawing/2014/main" id="{A258FC69-A951-4EBA-BE7B-92BE06E84C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32" name="任意多边形: 形状 31">
              <a:extLst>
                <a:ext uri="{FF2B5EF4-FFF2-40B4-BE49-F238E27FC236}">
                  <a16:creationId xmlns:a16="http://schemas.microsoft.com/office/drawing/2014/main" id="{B303472D-7F84-42C9-92C8-7ED019A7A49E}"/>
                </a:ext>
              </a:extLst>
            </p:cNvPr>
            <p:cNvSpPr/>
            <p:nvPr/>
          </p:nvSpPr>
          <p:spPr>
            <a:xfrm>
              <a:off x="3776700" y="1073030"/>
              <a:ext cx="4645001" cy="4707679"/>
            </a:xfrm>
            <a:custGeom>
              <a:avLst/>
              <a:gdLst>
                <a:gd name="connsiteX0" fmla="*/ 2463952 w 4645001"/>
                <a:gd name="connsiteY0" fmla="*/ 57541 h 4707679"/>
                <a:gd name="connsiteX1" fmla="*/ 1957385 w 4645001"/>
                <a:gd name="connsiteY1" fmla="*/ 84836 h 4707679"/>
                <a:gd name="connsiteX2" fmla="*/ 782000 w 4645001"/>
                <a:gd name="connsiteY2" fmla="*/ 663003 h 4707679"/>
                <a:gd name="connsiteX3" fmla="*/ 318132 w 4645001"/>
                <a:gd name="connsiteY3" fmla="*/ 1266888 h 4707679"/>
                <a:gd name="connsiteX4" fmla="*/ 48575 w 4645001"/>
                <a:gd name="connsiteY4" fmla="*/ 2272728 h 4707679"/>
                <a:gd name="connsiteX5" fmla="*/ 160017 w 4645001"/>
                <a:gd name="connsiteY5" fmla="*/ 3072828 h 4707679"/>
                <a:gd name="connsiteX6" fmla="*/ 425765 w 4645001"/>
                <a:gd name="connsiteY6" fmla="*/ 3630993 h 4707679"/>
                <a:gd name="connsiteX7" fmla="*/ 936305 w 4645001"/>
                <a:gd name="connsiteY7" fmla="*/ 4186301 h 4707679"/>
                <a:gd name="connsiteX8" fmla="*/ 1321115 w 4645001"/>
                <a:gd name="connsiteY8" fmla="*/ 4426331 h 4707679"/>
                <a:gd name="connsiteX9" fmla="*/ 2385058 w 4645001"/>
                <a:gd name="connsiteY9" fmla="*/ 4656836 h 4707679"/>
                <a:gd name="connsiteX10" fmla="*/ 2824160 w 4645001"/>
                <a:gd name="connsiteY10" fmla="*/ 4602543 h 4707679"/>
                <a:gd name="connsiteX11" fmla="*/ 3749990 w 4645001"/>
                <a:gd name="connsiteY11" fmla="*/ 4146296 h 4707679"/>
                <a:gd name="connsiteX12" fmla="*/ 3911915 w 4645001"/>
                <a:gd name="connsiteY12" fmla="*/ 4003421 h 4707679"/>
                <a:gd name="connsiteX13" fmla="*/ 4399595 w 4645001"/>
                <a:gd name="connsiteY13" fmla="*/ 3299523 h 4707679"/>
                <a:gd name="connsiteX14" fmla="*/ 4597715 w 4645001"/>
                <a:gd name="connsiteY14" fmla="*/ 2325116 h 4707679"/>
                <a:gd name="connsiteX15" fmla="*/ 4529135 w 4645001"/>
                <a:gd name="connsiteY15" fmla="*/ 1791716 h 4707679"/>
                <a:gd name="connsiteX16" fmla="*/ 4292915 w 4645001"/>
                <a:gd name="connsiteY16" fmla="*/ 1201166 h 4707679"/>
                <a:gd name="connsiteX17" fmla="*/ 3808093 w 4645001"/>
                <a:gd name="connsiteY17" fmla="*/ 609663 h 4707679"/>
                <a:gd name="connsiteX18" fmla="*/ 2463952 w 4645001"/>
                <a:gd name="connsiteY18" fmla="*/ 57541 h 4707679"/>
                <a:gd name="connsiteX19" fmla="*/ 2283140 w 4645001"/>
                <a:gd name="connsiteY19" fmla="*/ 64 h 4707679"/>
                <a:gd name="connsiteX20" fmla="*/ 2770820 w 4645001"/>
                <a:gd name="connsiteY20" fmla="*/ 42926 h 4707679"/>
                <a:gd name="connsiteX21" fmla="*/ 3891912 w 4645001"/>
                <a:gd name="connsiteY21" fmla="*/ 618236 h 4707679"/>
                <a:gd name="connsiteX22" fmla="*/ 4348160 w 4645001"/>
                <a:gd name="connsiteY22" fmla="*/ 1199261 h 4707679"/>
                <a:gd name="connsiteX23" fmla="*/ 4622480 w 4645001"/>
                <a:gd name="connsiteY23" fmla="*/ 2023174 h 4707679"/>
                <a:gd name="connsiteX24" fmla="*/ 4566283 w 4645001"/>
                <a:gd name="connsiteY24" fmla="*/ 2969006 h 4707679"/>
                <a:gd name="connsiteX25" fmla="*/ 4322443 w 4645001"/>
                <a:gd name="connsiteY25" fmla="*/ 3555746 h 4707679"/>
                <a:gd name="connsiteX26" fmla="*/ 3827143 w 4645001"/>
                <a:gd name="connsiteY26" fmla="*/ 4149154 h 4707679"/>
                <a:gd name="connsiteX27" fmla="*/ 2726053 w 4645001"/>
                <a:gd name="connsiteY27" fmla="*/ 4671124 h 4707679"/>
                <a:gd name="connsiteX28" fmla="*/ 921065 w 4645001"/>
                <a:gd name="connsiteY28" fmla="*/ 4235831 h 4707679"/>
                <a:gd name="connsiteX29" fmla="*/ 348612 w 4645001"/>
                <a:gd name="connsiteY29" fmla="*/ 3601466 h 4707679"/>
                <a:gd name="connsiteX30" fmla="*/ 94295 w 4645001"/>
                <a:gd name="connsiteY30" fmla="*/ 3027109 h 4707679"/>
                <a:gd name="connsiteX31" fmla="*/ 4760 w 4645001"/>
                <a:gd name="connsiteY31" fmla="*/ 2212721 h 4707679"/>
                <a:gd name="connsiteX32" fmla="*/ 270507 w 4645001"/>
                <a:gd name="connsiteY32" fmla="*/ 1253554 h 4707679"/>
                <a:gd name="connsiteX33" fmla="*/ 701038 w 4645001"/>
                <a:gd name="connsiteY33" fmla="*/ 672529 h 4707679"/>
                <a:gd name="connsiteX34" fmla="*/ 1812605 w 4645001"/>
                <a:gd name="connsiteY34" fmla="*/ 62929 h 4707679"/>
                <a:gd name="connsiteX35" fmla="*/ 2064065 w 4645001"/>
                <a:gd name="connsiteY35" fmla="*/ 14351 h 4707679"/>
                <a:gd name="connsiteX36" fmla="*/ 2283140 w 4645001"/>
                <a:gd name="connsiteY36"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45001" h="4707679">
                  <a:moveTo>
                    <a:pt x="2463952" y="57541"/>
                  </a:moveTo>
                  <a:cubicBezTo>
                    <a:pt x="2299690" y="49058"/>
                    <a:pt x="2130740" y="58166"/>
                    <a:pt x="1957385" y="84836"/>
                  </a:cubicBezTo>
                  <a:cubicBezTo>
                    <a:pt x="1508758" y="153416"/>
                    <a:pt x="1112517" y="343916"/>
                    <a:pt x="782000" y="663003"/>
                  </a:cubicBezTo>
                  <a:cubicBezTo>
                    <a:pt x="597215" y="842073"/>
                    <a:pt x="439100" y="1038288"/>
                    <a:pt x="318132" y="1266888"/>
                  </a:cubicBezTo>
                  <a:cubicBezTo>
                    <a:pt x="151445" y="1583118"/>
                    <a:pt x="62862" y="1918398"/>
                    <a:pt x="48575" y="2272728"/>
                  </a:cubicBezTo>
                  <a:cubicBezTo>
                    <a:pt x="37145" y="2545143"/>
                    <a:pt x="77150" y="2812796"/>
                    <a:pt x="160017" y="3072828"/>
                  </a:cubicBezTo>
                  <a:cubicBezTo>
                    <a:pt x="223835" y="3271901"/>
                    <a:pt x="317180" y="3455733"/>
                    <a:pt x="425765" y="3630993"/>
                  </a:cubicBezTo>
                  <a:cubicBezTo>
                    <a:pt x="561972" y="3847211"/>
                    <a:pt x="741995" y="4024376"/>
                    <a:pt x="936305" y="4186301"/>
                  </a:cubicBezTo>
                  <a:cubicBezTo>
                    <a:pt x="1053462" y="4283456"/>
                    <a:pt x="1184908" y="4359656"/>
                    <a:pt x="1321115" y="4426331"/>
                  </a:cubicBezTo>
                  <a:cubicBezTo>
                    <a:pt x="1657347" y="4590161"/>
                    <a:pt x="2010725" y="4667314"/>
                    <a:pt x="2385058" y="4656836"/>
                  </a:cubicBezTo>
                  <a:cubicBezTo>
                    <a:pt x="2533648" y="4653026"/>
                    <a:pt x="2680333" y="4635881"/>
                    <a:pt x="2824160" y="4602543"/>
                  </a:cubicBezTo>
                  <a:cubicBezTo>
                    <a:pt x="3168012" y="4521581"/>
                    <a:pt x="3482337" y="4380611"/>
                    <a:pt x="3749990" y="4146296"/>
                  </a:cubicBezTo>
                  <a:cubicBezTo>
                    <a:pt x="3804283" y="4098671"/>
                    <a:pt x="3859527" y="4052951"/>
                    <a:pt x="3911915" y="4003421"/>
                  </a:cubicBezTo>
                  <a:cubicBezTo>
                    <a:pt x="4123370" y="3802443"/>
                    <a:pt x="4280533" y="3563366"/>
                    <a:pt x="4399595" y="3299523"/>
                  </a:cubicBezTo>
                  <a:cubicBezTo>
                    <a:pt x="4533898" y="3000438"/>
                    <a:pt x="4599620" y="2684208"/>
                    <a:pt x="4597715" y="2325116"/>
                  </a:cubicBezTo>
                  <a:cubicBezTo>
                    <a:pt x="4601525" y="2165096"/>
                    <a:pt x="4573903" y="1977453"/>
                    <a:pt x="4529135" y="1791716"/>
                  </a:cubicBezTo>
                  <a:cubicBezTo>
                    <a:pt x="4480558" y="1583118"/>
                    <a:pt x="4394833" y="1387856"/>
                    <a:pt x="4292915" y="1201166"/>
                  </a:cubicBezTo>
                  <a:cubicBezTo>
                    <a:pt x="4169090" y="974471"/>
                    <a:pt x="4003355" y="776351"/>
                    <a:pt x="3808093" y="609663"/>
                  </a:cubicBezTo>
                  <a:cubicBezTo>
                    <a:pt x="3407328" y="266763"/>
                    <a:pt x="2956736" y="82990"/>
                    <a:pt x="2463952" y="57541"/>
                  </a:cubicBezTo>
                  <a:close/>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33" name="任意多边形: 形状 32">
              <a:extLst>
                <a:ext uri="{FF2B5EF4-FFF2-40B4-BE49-F238E27FC236}">
                  <a16:creationId xmlns:a16="http://schemas.microsoft.com/office/drawing/2014/main" id="{9818AA0F-1C47-4884-8B91-736EB90D0B98}"/>
                </a:ext>
              </a:extLst>
            </p:cNvPr>
            <p:cNvSpPr/>
            <p:nvPr/>
          </p:nvSpPr>
          <p:spPr>
            <a:xfrm>
              <a:off x="4806398" y="2319357"/>
              <a:ext cx="2585399" cy="2414072"/>
            </a:xfrm>
            <a:custGeom>
              <a:avLst/>
              <a:gdLst>
                <a:gd name="connsiteX0" fmla="*/ 1288686 w 2585399"/>
                <a:gd name="connsiteY0" fmla="*/ 102476 h 2414072"/>
                <a:gd name="connsiteX1" fmla="*/ 812436 w 2585399"/>
                <a:gd name="connsiteY1" fmla="*/ 498716 h 2414072"/>
                <a:gd name="connsiteX2" fmla="*/ 778145 w 2585399"/>
                <a:gd name="connsiteY2" fmla="*/ 527291 h 2414072"/>
                <a:gd name="connsiteX3" fmla="*/ 511445 w 2585399"/>
                <a:gd name="connsiteY3" fmla="*/ 582536 h 2414072"/>
                <a:gd name="connsiteX4" fmla="*/ 106633 w 2585399"/>
                <a:gd name="connsiteY4" fmla="*/ 1157846 h 2414072"/>
                <a:gd name="connsiteX5" fmla="*/ 419053 w 2585399"/>
                <a:gd name="connsiteY5" fmla="*/ 1774114 h 2414072"/>
                <a:gd name="connsiteX6" fmla="*/ 776241 w 2585399"/>
                <a:gd name="connsiteY6" fmla="*/ 1874126 h 2414072"/>
                <a:gd name="connsiteX7" fmla="*/ 814341 w 2585399"/>
                <a:gd name="connsiteY7" fmla="*/ 1903654 h 2414072"/>
                <a:gd name="connsiteX8" fmla="*/ 1401080 w 2585399"/>
                <a:gd name="connsiteY8" fmla="*/ 2283701 h 2414072"/>
                <a:gd name="connsiteX9" fmla="*/ 1773508 w 2585399"/>
                <a:gd name="connsiteY9" fmla="*/ 1902701 h 2414072"/>
                <a:gd name="connsiteX10" fmla="*/ 1809703 w 2585399"/>
                <a:gd name="connsiteY10" fmla="*/ 1874126 h 2414072"/>
                <a:gd name="connsiteX11" fmla="*/ 2227851 w 2585399"/>
                <a:gd name="connsiteY11" fmla="*/ 1727441 h 2414072"/>
                <a:gd name="connsiteX12" fmla="*/ 2482168 w 2585399"/>
                <a:gd name="connsiteY12" fmla="*/ 1202614 h 2414072"/>
                <a:gd name="connsiteX13" fmla="*/ 2473596 w 2585399"/>
                <a:gd name="connsiteY13" fmla="*/ 1096886 h 2414072"/>
                <a:gd name="connsiteX14" fmla="*/ 2327863 w 2585399"/>
                <a:gd name="connsiteY14" fmla="*/ 772084 h 2414072"/>
                <a:gd name="connsiteX15" fmla="*/ 2002108 w 2585399"/>
                <a:gd name="connsiteY15" fmla="*/ 552056 h 2414072"/>
                <a:gd name="connsiteX16" fmla="*/ 1812561 w 2585399"/>
                <a:gd name="connsiteY16" fmla="*/ 527291 h 2414072"/>
                <a:gd name="connsiteX17" fmla="*/ 1772555 w 2585399"/>
                <a:gd name="connsiteY17" fmla="*/ 493954 h 2414072"/>
                <a:gd name="connsiteX18" fmla="*/ 1288686 w 2585399"/>
                <a:gd name="connsiteY18" fmla="*/ 102476 h 2414072"/>
                <a:gd name="connsiteX19" fmla="*/ 1272982 w 2585399"/>
                <a:gd name="connsiteY19" fmla="*/ 416 h 2414072"/>
                <a:gd name="connsiteX20" fmla="*/ 1849707 w 2585399"/>
                <a:gd name="connsiteY20" fmla="*/ 387274 h 2414072"/>
                <a:gd name="connsiteX21" fmla="*/ 1904000 w 2585399"/>
                <a:gd name="connsiteY21" fmla="*/ 427279 h 2414072"/>
                <a:gd name="connsiteX22" fmla="*/ 2245947 w 2585399"/>
                <a:gd name="connsiteY22" fmla="*/ 553009 h 2414072"/>
                <a:gd name="connsiteX23" fmla="*/ 2570750 w 2585399"/>
                <a:gd name="connsiteY23" fmla="*/ 1044499 h 2414072"/>
                <a:gd name="connsiteX24" fmla="*/ 2585037 w 2585399"/>
                <a:gd name="connsiteY24" fmla="*/ 1199757 h 2414072"/>
                <a:gd name="connsiteX25" fmla="*/ 2381202 w 2585399"/>
                <a:gd name="connsiteY25" fmla="*/ 1728394 h 2414072"/>
                <a:gd name="connsiteX26" fmla="*/ 1919240 w 2585399"/>
                <a:gd name="connsiteY26" fmla="*/ 1972234 h 2414072"/>
                <a:gd name="connsiteX27" fmla="*/ 1842087 w 2585399"/>
                <a:gd name="connsiteY27" fmla="*/ 2035099 h 2414072"/>
                <a:gd name="connsiteX28" fmla="*/ 1623012 w 2585399"/>
                <a:gd name="connsiteY28" fmla="*/ 2304657 h 2414072"/>
                <a:gd name="connsiteX29" fmla="*/ 1057227 w 2585399"/>
                <a:gd name="connsiteY29" fmla="*/ 2359902 h 2414072"/>
                <a:gd name="connsiteX30" fmla="*/ 740997 w 2585399"/>
                <a:gd name="connsiteY30" fmla="*/ 2027479 h 2414072"/>
                <a:gd name="connsiteX31" fmla="*/ 673370 w 2585399"/>
                <a:gd name="connsiteY31" fmla="*/ 1975092 h 2414072"/>
                <a:gd name="connsiteX32" fmla="*/ 242840 w 2585399"/>
                <a:gd name="connsiteY32" fmla="*/ 1771257 h 2414072"/>
                <a:gd name="connsiteX33" fmla="*/ 303800 w 2585399"/>
                <a:gd name="connsiteY33" fmla="*/ 583489 h 2414072"/>
                <a:gd name="connsiteX34" fmla="*/ 699087 w 2585399"/>
                <a:gd name="connsiteY34" fmla="*/ 426327 h 2414072"/>
                <a:gd name="connsiteX35" fmla="*/ 733377 w 2585399"/>
                <a:gd name="connsiteY35" fmla="*/ 392989 h 2414072"/>
                <a:gd name="connsiteX36" fmla="*/ 1165812 w 2585399"/>
                <a:gd name="connsiteY36" fmla="*/ 14847 h 2414072"/>
                <a:gd name="connsiteX37" fmla="*/ 1272982 w 2585399"/>
                <a:gd name="connsiteY37" fmla="*/ 416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85399" h="2414072">
                  <a:moveTo>
                    <a:pt x="1288686" y="102476"/>
                  </a:moveTo>
                  <a:cubicBezTo>
                    <a:pt x="1058180" y="104381"/>
                    <a:pt x="856250" y="271069"/>
                    <a:pt x="812436" y="498716"/>
                  </a:cubicBezTo>
                  <a:cubicBezTo>
                    <a:pt x="807673" y="523481"/>
                    <a:pt x="800053" y="528244"/>
                    <a:pt x="778145" y="527291"/>
                  </a:cubicBezTo>
                  <a:cubicBezTo>
                    <a:pt x="684800" y="524434"/>
                    <a:pt x="597170" y="541579"/>
                    <a:pt x="511445" y="582536"/>
                  </a:cubicBezTo>
                  <a:cubicBezTo>
                    <a:pt x="267605" y="699694"/>
                    <a:pt x="125683" y="887336"/>
                    <a:pt x="106633" y="1157846"/>
                  </a:cubicBezTo>
                  <a:cubicBezTo>
                    <a:pt x="88536" y="1422641"/>
                    <a:pt x="207598" y="1625524"/>
                    <a:pt x="419053" y="1774114"/>
                  </a:cubicBezTo>
                  <a:cubicBezTo>
                    <a:pt x="524780" y="1848409"/>
                    <a:pt x="647653" y="1876984"/>
                    <a:pt x="776241" y="1874126"/>
                  </a:cubicBezTo>
                  <a:cubicBezTo>
                    <a:pt x="800053" y="1874126"/>
                    <a:pt x="808625" y="1876984"/>
                    <a:pt x="814341" y="1903654"/>
                  </a:cubicBezTo>
                  <a:cubicBezTo>
                    <a:pt x="869586" y="2175116"/>
                    <a:pt x="1131523" y="2346566"/>
                    <a:pt x="1401080" y="2283701"/>
                  </a:cubicBezTo>
                  <a:cubicBezTo>
                    <a:pt x="1603011" y="2236076"/>
                    <a:pt x="1726836" y="2104631"/>
                    <a:pt x="1773508" y="1902701"/>
                  </a:cubicBezTo>
                  <a:cubicBezTo>
                    <a:pt x="1778271" y="1881746"/>
                    <a:pt x="1785890" y="1874126"/>
                    <a:pt x="1809703" y="1874126"/>
                  </a:cubicBezTo>
                  <a:cubicBezTo>
                    <a:pt x="1965913" y="1873174"/>
                    <a:pt x="2105930" y="1831264"/>
                    <a:pt x="2227851" y="1727441"/>
                  </a:cubicBezTo>
                  <a:cubicBezTo>
                    <a:pt x="2391681" y="1589329"/>
                    <a:pt x="2478358" y="1416926"/>
                    <a:pt x="2482168" y="1202614"/>
                  </a:cubicBezTo>
                  <a:cubicBezTo>
                    <a:pt x="2481215" y="1166419"/>
                    <a:pt x="2480263" y="1131176"/>
                    <a:pt x="2473596" y="1096886"/>
                  </a:cubicBezTo>
                  <a:cubicBezTo>
                    <a:pt x="2455498" y="974966"/>
                    <a:pt x="2405968" y="867334"/>
                    <a:pt x="2327863" y="772084"/>
                  </a:cubicBezTo>
                  <a:cubicBezTo>
                    <a:pt x="2241186" y="665404"/>
                    <a:pt x="2126886" y="600634"/>
                    <a:pt x="2002108" y="552056"/>
                  </a:cubicBezTo>
                  <a:cubicBezTo>
                    <a:pt x="1942101" y="528244"/>
                    <a:pt x="1877330" y="522529"/>
                    <a:pt x="1812561" y="527291"/>
                  </a:cubicBezTo>
                  <a:cubicBezTo>
                    <a:pt x="1786843" y="529196"/>
                    <a:pt x="1778271" y="519671"/>
                    <a:pt x="1772555" y="493954"/>
                  </a:cubicBezTo>
                  <a:cubicBezTo>
                    <a:pt x="1724930" y="263449"/>
                    <a:pt x="1523001" y="101524"/>
                    <a:pt x="1288686" y="102476"/>
                  </a:cubicBezTo>
                  <a:close/>
                  <a:moveTo>
                    <a:pt x="1272982" y="416"/>
                  </a:moveTo>
                  <a:cubicBezTo>
                    <a:pt x="1522896" y="-9129"/>
                    <a:pt x="1764697" y="146411"/>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201412" y="6513"/>
                    <a:pt x="1237280" y="1780"/>
                    <a:pt x="1272982" y="416"/>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35" name="任意多边形: 形状 34">
              <a:extLst>
                <a:ext uri="{FF2B5EF4-FFF2-40B4-BE49-F238E27FC236}">
                  <a16:creationId xmlns:a16="http://schemas.microsoft.com/office/drawing/2014/main" id="{72B9B338-5968-48F2-84F9-A96A5AE38AE6}"/>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36" name="任意多边形: 形状 35">
              <a:extLst>
                <a:ext uri="{FF2B5EF4-FFF2-40B4-BE49-F238E27FC236}">
                  <a16:creationId xmlns:a16="http://schemas.microsoft.com/office/drawing/2014/main" id="{A5C6AD49-BC15-4D2E-BD48-2CEA09191BB8}"/>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37" name="任意多边形: 形状 36">
              <a:extLst>
                <a:ext uri="{FF2B5EF4-FFF2-40B4-BE49-F238E27FC236}">
                  <a16:creationId xmlns:a16="http://schemas.microsoft.com/office/drawing/2014/main" id="{54A529C9-5B53-4C32-835E-4E2FF056F692}"/>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38" name="任意多边形: 形状 37">
              <a:extLst>
                <a:ext uri="{FF2B5EF4-FFF2-40B4-BE49-F238E27FC236}">
                  <a16:creationId xmlns:a16="http://schemas.microsoft.com/office/drawing/2014/main" id="{AEB0F304-B9AD-4271-B65B-B1D1A0F4AB6D}"/>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39" name="任意多边形: 形状 38">
              <a:extLst>
                <a:ext uri="{FF2B5EF4-FFF2-40B4-BE49-F238E27FC236}">
                  <a16:creationId xmlns:a16="http://schemas.microsoft.com/office/drawing/2014/main" id="{EA9B9700-857F-45FB-8DE1-2852498E72A7}"/>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0" name="任意多边形: 形状 39">
              <a:extLst>
                <a:ext uri="{FF2B5EF4-FFF2-40B4-BE49-F238E27FC236}">
                  <a16:creationId xmlns:a16="http://schemas.microsoft.com/office/drawing/2014/main" id="{AF18D2C3-AFED-4E30-8A72-223C77592610}"/>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1" name="任意多边形: 形状 40">
              <a:extLst>
                <a:ext uri="{FF2B5EF4-FFF2-40B4-BE49-F238E27FC236}">
                  <a16:creationId xmlns:a16="http://schemas.microsoft.com/office/drawing/2014/main" id="{DF2E994F-A1A3-4141-9D93-C1044470E252}"/>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2" name="任意多边形: 形状 41">
              <a:extLst>
                <a:ext uri="{FF2B5EF4-FFF2-40B4-BE49-F238E27FC236}">
                  <a16:creationId xmlns:a16="http://schemas.microsoft.com/office/drawing/2014/main" id="{2FEEFD4B-E045-4F36-952D-C9F183686331}"/>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3" name="任意多边形: 形状 42">
              <a:extLst>
                <a:ext uri="{FF2B5EF4-FFF2-40B4-BE49-F238E27FC236}">
                  <a16:creationId xmlns:a16="http://schemas.microsoft.com/office/drawing/2014/main" id="{0D2E5A29-704E-495C-85BB-DA423C12DFCB}"/>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4" name="任意多边形: 形状 43">
              <a:extLst>
                <a:ext uri="{FF2B5EF4-FFF2-40B4-BE49-F238E27FC236}">
                  <a16:creationId xmlns:a16="http://schemas.microsoft.com/office/drawing/2014/main" id="{C228D9D4-430D-4E3E-95C8-3D1CF339E46A}"/>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5" name="任意多边形: 形状 44">
              <a:extLst>
                <a:ext uri="{FF2B5EF4-FFF2-40B4-BE49-F238E27FC236}">
                  <a16:creationId xmlns:a16="http://schemas.microsoft.com/office/drawing/2014/main" id="{EF6399AE-8583-4CB5-8D66-3DFAAD750F1C}"/>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6" name="任意多边形: 形状 45">
              <a:extLst>
                <a:ext uri="{FF2B5EF4-FFF2-40B4-BE49-F238E27FC236}">
                  <a16:creationId xmlns:a16="http://schemas.microsoft.com/office/drawing/2014/main" id="{3E80A718-8F4B-40D4-8934-0448A0F398A8}"/>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7" name="任意多边形: 形状 46">
              <a:extLst>
                <a:ext uri="{FF2B5EF4-FFF2-40B4-BE49-F238E27FC236}">
                  <a16:creationId xmlns:a16="http://schemas.microsoft.com/office/drawing/2014/main" id="{58BD11D0-8C79-418D-B25D-86ECC05854A3}"/>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8" name="任意多边形: 形状 47">
              <a:extLst>
                <a:ext uri="{FF2B5EF4-FFF2-40B4-BE49-F238E27FC236}">
                  <a16:creationId xmlns:a16="http://schemas.microsoft.com/office/drawing/2014/main" id="{CBF19AFE-46E6-403A-95A7-4C61EFB20811}"/>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49" name="任意多边形: 形状 48">
              <a:extLst>
                <a:ext uri="{FF2B5EF4-FFF2-40B4-BE49-F238E27FC236}">
                  <a16:creationId xmlns:a16="http://schemas.microsoft.com/office/drawing/2014/main" id="{D6DD07EA-431A-41E8-BA2C-B32E9297C78F}"/>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0" name="任意多边形: 形状 49">
              <a:extLst>
                <a:ext uri="{FF2B5EF4-FFF2-40B4-BE49-F238E27FC236}">
                  <a16:creationId xmlns:a16="http://schemas.microsoft.com/office/drawing/2014/main" id="{A0861EA1-A633-4216-B666-56E9D50823BF}"/>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1" name="任意多边形: 形状 50">
              <a:extLst>
                <a:ext uri="{FF2B5EF4-FFF2-40B4-BE49-F238E27FC236}">
                  <a16:creationId xmlns:a16="http://schemas.microsoft.com/office/drawing/2014/main" id="{3DFB1F57-006E-4CB5-B3DC-D37062D63811}"/>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2" name="任意多边形: 形状 51">
              <a:extLst>
                <a:ext uri="{FF2B5EF4-FFF2-40B4-BE49-F238E27FC236}">
                  <a16:creationId xmlns:a16="http://schemas.microsoft.com/office/drawing/2014/main" id="{12183C7C-9BB6-4202-B998-C57B0E6B2844}"/>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3" name="任意多边形: 形状 52">
              <a:extLst>
                <a:ext uri="{FF2B5EF4-FFF2-40B4-BE49-F238E27FC236}">
                  <a16:creationId xmlns:a16="http://schemas.microsoft.com/office/drawing/2014/main" id="{4D1C3B7A-BB3C-44E5-9EA2-14874A8C6241}"/>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4" name="任意多边形: 形状 53">
              <a:extLst>
                <a:ext uri="{FF2B5EF4-FFF2-40B4-BE49-F238E27FC236}">
                  <a16:creationId xmlns:a16="http://schemas.microsoft.com/office/drawing/2014/main" id="{4E7234EC-A4BB-4B6C-BA69-E0A9A80FE0D0}"/>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5" name="任意多边形: 形状 54">
              <a:extLst>
                <a:ext uri="{FF2B5EF4-FFF2-40B4-BE49-F238E27FC236}">
                  <a16:creationId xmlns:a16="http://schemas.microsoft.com/office/drawing/2014/main" id="{A41CC6EE-E815-44AB-97B4-CA19D0694C49}"/>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6" name="任意多边形: 形状 55">
              <a:extLst>
                <a:ext uri="{FF2B5EF4-FFF2-40B4-BE49-F238E27FC236}">
                  <a16:creationId xmlns:a16="http://schemas.microsoft.com/office/drawing/2014/main" id="{7E399305-2EF3-458F-92DE-5E214C309620}"/>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7" name="任意多边形: 形状 56">
              <a:extLst>
                <a:ext uri="{FF2B5EF4-FFF2-40B4-BE49-F238E27FC236}">
                  <a16:creationId xmlns:a16="http://schemas.microsoft.com/office/drawing/2014/main" id="{3A4F338F-1CED-4FBB-AC00-7949CCA21575}"/>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8" name="任意多边形: 形状 57">
              <a:extLst>
                <a:ext uri="{FF2B5EF4-FFF2-40B4-BE49-F238E27FC236}">
                  <a16:creationId xmlns:a16="http://schemas.microsoft.com/office/drawing/2014/main" id="{4A49A321-74A3-46C6-9E11-2C33E0B80670}"/>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59" name="任意多边形: 形状 58">
              <a:extLst>
                <a:ext uri="{FF2B5EF4-FFF2-40B4-BE49-F238E27FC236}">
                  <a16:creationId xmlns:a16="http://schemas.microsoft.com/office/drawing/2014/main" id="{6FC9E5C7-9114-4243-8AC1-604A9AD20348}"/>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0" name="任意多边形: 形状 59">
              <a:extLst>
                <a:ext uri="{FF2B5EF4-FFF2-40B4-BE49-F238E27FC236}">
                  <a16:creationId xmlns:a16="http://schemas.microsoft.com/office/drawing/2014/main" id="{E454274E-24E0-44E8-8835-B88085CADCE2}"/>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1" name="任意多边形: 形状 60">
              <a:extLst>
                <a:ext uri="{FF2B5EF4-FFF2-40B4-BE49-F238E27FC236}">
                  <a16:creationId xmlns:a16="http://schemas.microsoft.com/office/drawing/2014/main" id="{DE4A31F6-69A2-4F79-B41F-C5DA19068F14}"/>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2" name="任意多边形: 形状 61">
              <a:extLst>
                <a:ext uri="{FF2B5EF4-FFF2-40B4-BE49-F238E27FC236}">
                  <a16:creationId xmlns:a16="http://schemas.microsoft.com/office/drawing/2014/main" id="{2C84A4F2-C5EE-4B3A-B23D-DD18810DD787}"/>
                </a:ext>
              </a:extLst>
            </p:cNvPr>
            <p:cNvSpPr/>
            <p:nvPr/>
          </p:nvSpPr>
          <p:spPr>
            <a:xfrm>
              <a:off x="4970180" y="2475902"/>
              <a:ext cx="2261071" cy="2088305"/>
            </a:xfrm>
            <a:custGeom>
              <a:avLst/>
              <a:gdLst>
                <a:gd name="connsiteX0" fmla="*/ 1150620 w 2261071"/>
                <a:gd name="connsiteY0" fmla="*/ 38324 h 2088305"/>
                <a:gd name="connsiteX1" fmla="*/ 732472 w 2261071"/>
                <a:gd name="connsiteY1" fmla="*/ 370747 h 2088305"/>
                <a:gd name="connsiteX2" fmla="*/ 716280 w 2261071"/>
                <a:gd name="connsiteY2" fmla="*/ 473617 h 2088305"/>
                <a:gd name="connsiteX3" fmla="*/ 608647 w 2261071"/>
                <a:gd name="connsiteY3" fmla="*/ 479332 h 2088305"/>
                <a:gd name="connsiteX4" fmla="*/ 180975 w 2261071"/>
                <a:gd name="connsiteY4" fmla="*/ 669832 h 2088305"/>
                <a:gd name="connsiteX5" fmla="*/ 81915 w 2261071"/>
                <a:gd name="connsiteY5" fmla="*/ 835567 h 2088305"/>
                <a:gd name="connsiteX6" fmla="*/ 425767 w 2261071"/>
                <a:gd name="connsiteY6" fmla="*/ 1047974 h 2088305"/>
                <a:gd name="connsiteX7" fmla="*/ 459105 w 2261071"/>
                <a:gd name="connsiteY7" fmla="*/ 1066072 h 2088305"/>
                <a:gd name="connsiteX8" fmla="*/ 695325 w 2261071"/>
                <a:gd name="connsiteY8" fmla="*/ 1066072 h 2088305"/>
                <a:gd name="connsiteX9" fmla="*/ 927735 w 2261071"/>
                <a:gd name="connsiteY9" fmla="*/ 1065119 h 2088305"/>
                <a:gd name="connsiteX10" fmla="*/ 953453 w 2261071"/>
                <a:gd name="connsiteY10" fmla="*/ 1095599 h 2088305"/>
                <a:gd name="connsiteX11" fmla="*/ 920115 w 2261071"/>
                <a:gd name="connsiteY11" fmla="*/ 1105124 h 2088305"/>
                <a:gd name="connsiteX12" fmla="*/ 471487 w 2261071"/>
                <a:gd name="connsiteY12" fmla="*/ 1105124 h 2088305"/>
                <a:gd name="connsiteX13" fmla="*/ 441960 w 2261071"/>
                <a:gd name="connsiteY13" fmla="*/ 1130842 h 2088305"/>
                <a:gd name="connsiteX14" fmla="*/ 473392 w 2261071"/>
                <a:gd name="connsiteY14" fmla="*/ 1143224 h 2088305"/>
                <a:gd name="connsiteX15" fmla="*/ 925830 w 2261071"/>
                <a:gd name="connsiteY15" fmla="*/ 1143224 h 2088305"/>
                <a:gd name="connsiteX16" fmla="*/ 955358 w 2261071"/>
                <a:gd name="connsiteY16" fmla="*/ 1162274 h 2088305"/>
                <a:gd name="connsiteX17" fmla="*/ 927735 w 2261071"/>
                <a:gd name="connsiteY17" fmla="*/ 1182277 h 2088305"/>
                <a:gd name="connsiteX18" fmla="*/ 769620 w 2261071"/>
                <a:gd name="connsiteY18" fmla="*/ 1182277 h 2088305"/>
                <a:gd name="connsiteX19" fmla="*/ 869633 w 2261071"/>
                <a:gd name="connsiteY19" fmla="*/ 1355632 h 2088305"/>
                <a:gd name="connsiteX20" fmla="*/ 868680 w 2261071"/>
                <a:gd name="connsiteY20" fmla="*/ 1709962 h 2088305"/>
                <a:gd name="connsiteX21" fmla="*/ 901065 w 2261071"/>
                <a:gd name="connsiteY21" fmla="*/ 1749014 h 2088305"/>
                <a:gd name="connsiteX22" fmla="*/ 931545 w 2261071"/>
                <a:gd name="connsiteY22" fmla="*/ 1709009 h 2088305"/>
                <a:gd name="connsiteX23" fmla="*/ 931545 w 2261071"/>
                <a:gd name="connsiteY23" fmla="*/ 1413734 h 2088305"/>
                <a:gd name="connsiteX24" fmla="*/ 909637 w 2261071"/>
                <a:gd name="connsiteY24" fmla="*/ 1382302 h 2088305"/>
                <a:gd name="connsiteX25" fmla="*/ 897255 w 2261071"/>
                <a:gd name="connsiteY25" fmla="*/ 1366109 h 2088305"/>
                <a:gd name="connsiteX26" fmla="*/ 910590 w 2261071"/>
                <a:gd name="connsiteY26" fmla="*/ 1355632 h 2088305"/>
                <a:gd name="connsiteX27" fmla="*/ 1019175 w 2261071"/>
                <a:gd name="connsiteY27" fmla="*/ 1360394 h 2088305"/>
                <a:gd name="connsiteX28" fmla="*/ 1026795 w 2261071"/>
                <a:gd name="connsiteY28" fmla="*/ 1441357 h 2088305"/>
                <a:gd name="connsiteX29" fmla="*/ 1028700 w 2261071"/>
                <a:gd name="connsiteY29" fmla="*/ 1448977 h 2088305"/>
                <a:gd name="connsiteX30" fmla="*/ 1053465 w 2261071"/>
                <a:gd name="connsiteY30" fmla="*/ 1430879 h 2088305"/>
                <a:gd name="connsiteX31" fmla="*/ 1071562 w 2261071"/>
                <a:gd name="connsiteY31" fmla="*/ 1372777 h 2088305"/>
                <a:gd name="connsiteX32" fmla="*/ 1087755 w 2261071"/>
                <a:gd name="connsiteY32" fmla="*/ 1355632 h 2088305"/>
                <a:gd name="connsiteX33" fmla="*/ 1163003 w 2261071"/>
                <a:gd name="connsiteY33" fmla="*/ 1355632 h 2088305"/>
                <a:gd name="connsiteX34" fmla="*/ 1173480 w 2261071"/>
                <a:gd name="connsiteY34" fmla="*/ 1378492 h 2088305"/>
                <a:gd name="connsiteX35" fmla="*/ 1180147 w 2261071"/>
                <a:gd name="connsiteY35" fmla="*/ 1417544 h 2088305"/>
                <a:gd name="connsiteX36" fmla="*/ 1214438 w 2261071"/>
                <a:gd name="connsiteY36" fmla="*/ 1436594 h 2088305"/>
                <a:gd name="connsiteX37" fmla="*/ 1234440 w 2261071"/>
                <a:gd name="connsiteY37" fmla="*/ 1424212 h 2088305"/>
                <a:gd name="connsiteX38" fmla="*/ 1242060 w 2261071"/>
                <a:gd name="connsiteY38" fmla="*/ 1358489 h 2088305"/>
                <a:gd name="connsiteX39" fmla="*/ 1311593 w 2261071"/>
                <a:gd name="connsiteY39" fmla="*/ 1355632 h 2088305"/>
                <a:gd name="connsiteX40" fmla="*/ 1343025 w 2261071"/>
                <a:gd name="connsiteY40" fmla="*/ 1355632 h 2088305"/>
                <a:gd name="connsiteX41" fmla="*/ 1360170 w 2261071"/>
                <a:gd name="connsiteY41" fmla="*/ 1365157 h 2088305"/>
                <a:gd name="connsiteX42" fmla="*/ 1348740 w 2261071"/>
                <a:gd name="connsiteY42" fmla="*/ 1382302 h 2088305"/>
                <a:gd name="connsiteX43" fmla="*/ 1322070 w 2261071"/>
                <a:gd name="connsiteY43" fmla="*/ 1417544 h 2088305"/>
                <a:gd name="connsiteX44" fmla="*/ 1322070 w 2261071"/>
                <a:gd name="connsiteY44" fmla="*/ 1712819 h 2088305"/>
                <a:gd name="connsiteX45" fmla="*/ 1353503 w 2261071"/>
                <a:gd name="connsiteY45" fmla="*/ 1749014 h 2088305"/>
                <a:gd name="connsiteX46" fmla="*/ 1383982 w 2261071"/>
                <a:gd name="connsiteY46" fmla="*/ 1711867 h 2088305"/>
                <a:gd name="connsiteX47" fmla="*/ 1383030 w 2261071"/>
                <a:gd name="connsiteY47" fmla="*/ 1365157 h 2088305"/>
                <a:gd name="connsiteX48" fmla="*/ 1483995 w 2261071"/>
                <a:gd name="connsiteY48" fmla="*/ 1184182 h 2088305"/>
                <a:gd name="connsiteX49" fmla="*/ 1323022 w 2261071"/>
                <a:gd name="connsiteY49" fmla="*/ 1182277 h 2088305"/>
                <a:gd name="connsiteX50" fmla="*/ 1299210 w 2261071"/>
                <a:gd name="connsiteY50" fmla="*/ 1153702 h 2088305"/>
                <a:gd name="connsiteX51" fmla="*/ 1330643 w 2261071"/>
                <a:gd name="connsiteY51" fmla="*/ 1141319 h 2088305"/>
                <a:gd name="connsiteX52" fmla="*/ 1775460 w 2261071"/>
                <a:gd name="connsiteY52" fmla="*/ 1140367 h 2088305"/>
                <a:gd name="connsiteX53" fmla="*/ 1811655 w 2261071"/>
                <a:gd name="connsiteY53" fmla="*/ 1120364 h 2088305"/>
                <a:gd name="connsiteX54" fmla="*/ 1774507 w 2261071"/>
                <a:gd name="connsiteY54" fmla="*/ 1103219 h 2088305"/>
                <a:gd name="connsiteX55" fmla="*/ 1333500 w 2261071"/>
                <a:gd name="connsiteY55" fmla="*/ 1102267 h 2088305"/>
                <a:gd name="connsiteX56" fmla="*/ 1299210 w 2261071"/>
                <a:gd name="connsiteY56" fmla="*/ 1085122 h 2088305"/>
                <a:gd name="connsiteX57" fmla="*/ 1333500 w 2261071"/>
                <a:gd name="connsiteY57" fmla="*/ 1063214 h 2088305"/>
                <a:gd name="connsiteX58" fmla="*/ 1774507 w 2261071"/>
                <a:gd name="connsiteY58" fmla="*/ 1064167 h 2088305"/>
                <a:gd name="connsiteX59" fmla="*/ 1838325 w 2261071"/>
                <a:gd name="connsiteY59" fmla="*/ 1021304 h 2088305"/>
                <a:gd name="connsiteX60" fmla="*/ 2002155 w 2261071"/>
                <a:gd name="connsiteY60" fmla="*/ 852712 h 2088305"/>
                <a:gd name="connsiteX61" fmla="*/ 2171700 w 2261071"/>
                <a:gd name="connsiteY61" fmla="*/ 834614 h 2088305"/>
                <a:gd name="connsiteX62" fmla="*/ 2170747 w 2261071"/>
                <a:gd name="connsiteY62" fmla="*/ 821279 h 2088305"/>
                <a:gd name="connsiteX63" fmla="*/ 2156460 w 2261071"/>
                <a:gd name="connsiteY63" fmla="*/ 788894 h 2088305"/>
                <a:gd name="connsiteX64" fmla="*/ 1862138 w 2261071"/>
                <a:gd name="connsiteY64" fmla="*/ 518384 h 2088305"/>
                <a:gd name="connsiteX65" fmla="*/ 1564957 w 2261071"/>
                <a:gd name="connsiteY65" fmla="*/ 479332 h 2088305"/>
                <a:gd name="connsiteX66" fmla="*/ 1526857 w 2261071"/>
                <a:gd name="connsiteY66" fmla="*/ 444089 h 2088305"/>
                <a:gd name="connsiteX67" fmla="*/ 1150620 w 2261071"/>
                <a:gd name="connsiteY67" fmla="*/ 38324 h 2088305"/>
                <a:gd name="connsiteX68" fmla="*/ 1148228 w 2261071"/>
                <a:gd name="connsiteY68" fmla="*/ 397 h 2088305"/>
                <a:gd name="connsiteX69" fmla="*/ 1545907 w 2261071"/>
                <a:gd name="connsiteY69" fmla="*/ 302166 h 2088305"/>
                <a:gd name="connsiteX70" fmla="*/ 1563053 w 2261071"/>
                <a:gd name="connsiteY70" fmla="*/ 385986 h 2088305"/>
                <a:gd name="connsiteX71" fmla="*/ 1621155 w 2261071"/>
                <a:gd name="connsiteY71" fmla="*/ 436469 h 2088305"/>
                <a:gd name="connsiteX72" fmla="*/ 1976438 w 2261071"/>
                <a:gd name="connsiteY72" fmla="*/ 527909 h 2088305"/>
                <a:gd name="connsiteX73" fmla="*/ 1961198 w 2261071"/>
                <a:gd name="connsiteY73" fmla="*/ 1572801 h 2088305"/>
                <a:gd name="connsiteX74" fmla="*/ 1604010 w 2261071"/>
                <a:gd name="connsiteY74" fmla="*/ 1661384 h 2088305"/>
                <a:gd name="connsiteX75" fmla="*/ 1564005 w 2261071"/>
                <a:gd name="connsiteY75" fmla="*/ 1697579 h 2088305"/>
                <a:gd name="connsiteX76" fmla="*/ 1107757 w 2261071"/>
                <a:gd name="connsiteY76" fmla="*/ 2088104 h 2088305"/>
                <a:gd name="connsiteX77" fmla="*/ 697230 w 2261071"/>
                <a:gd name="connsiteY77" fmla="*/ 1695674 h 2088305"/>
                <a:gd name="connsiteX78" fmla="*/ 657225 w 2261071"/>
                <a:gd name="connsiteY78" fmla="*/ 1661384 h 2088305"/>
                <a:gd name="connsiteX79" fmla="*/ 381000 w 2261071"/>
                <a:gd name="connsiteY79" fmla="*/ 1616616 h 2088305"/>
                <a:gd name="connsiteX80" fmla="*/ 0 w 2261071"/>
                <a:gd name="connsiteY80" fmla="*/ 1039401 h 2088305"/>
                <a:gd name="connsiteX81" fmla="*/ 486728 w 2261071"/>
                <a:gd name="connsiteY81" fmla="*/ 446946 h 2088305"/>
                <a:gd name="connsiteX82" fmla="*/ 666750 w 2261071"/>
                <a:gd name="connsiteY82" fmla="*/ 435516 h 2088305"/>
                <a:gd name="connsiteX83" fmla="*/ 696278 w 2261071"/>
                <a:gd name="connsiteY83" fmla="*/ 406941 h 2088305"/>
                <a:gd name="connsiteX84" fmla="*/ 1070610 w 2261071"/>
                <a:gd name="connsiteY84" fmla="*/ 4034 h 2088305"/>
                <a:gd name="connsiteX85" fmla="*/ 1148228 w 2261071"/>
                <a:gd name="connsiteY85" fmla="*/ 397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261071" h="2088305">
                  <a:moveTo>
                    <a:pt x="1150620" y="38324"/>
                  </a:moveTo>
                  <a:cubicBezTo>
                    <a:pt x="954405" y="22132"/>
                    <a:pt x="758190" y="178342"/>
                    <a:pt x="732472" y="370747"/>
                  </a:cubicBezTo>
                  <a:cubicBezTo>
                    <a:pt x="727710" y="405989"/>
                    <a:pt x="742950" y="455519"/>
                    <a:pt x="716280" y="473617"/>
                  </a:cubicBezTo>
                  <a:cubicBezTo>
                    <a:pt x="690562" y="490762"/>
                    <a:pt x="644842" y="479332"/>
                    <a:pt x="608647" y="479332"/>
                  </a:cubicBezTo>
                  <a:cubicBezTo>
                    <a:pt x="437197" y="479332"/>
                    <a:pt x="295275" y="543149"/>
                    <a:pt x="180975" y="669832"/>
                  </a:cubicBezTo>
                  <a:cubicBezTo>
                    <a:pt x="138112" y="718409"/>
                    <a:pt x="102870" y="771749"/>
                    <a:pt x="81915" y="835567"/>
                  </a:cubicBezTo>
                  <a:cubicBezTo>
                    <a:pt x="274320" y="830804"/>
                    <a:pt x="353378" y="879382"/>
                    <a:pt x="425767" y="1047974"/>
                  </a:cubicBezTo>
                  <a:cubicBezTo>
                    <a:pt x="433387" y="1066072"/>
                    <a:pt x="444817" y="1066072"/>
                    <a:pt x="459105" y="1066072"/>
                  </a:cubicBezTo>
                  <a:cubicBezTo>
                    <a:pt x="538162" y="1066072"/>
                    <a:pt x="616267" y="1066072"/>
                    <a:pt x="695325" y="1066072"/>
                  </a:cubicBezTo>
                  <a:cubicBezTo>
                    <a:pt x="772478" y="1066072"/>
                    <a:pt x="850583" y="1067024"/>
                    <a:pt x="927735" y="1065119"/>
                  </a:cubicBezTo>
                  <a:cubicBezTo>
                    <a:pt x="952500" y="1065119"/>
                    <a:pt x="958215" y="1075597"/>
                    <a:pt x="953453" y="1095599"/>
                  </a:cubicBezTo>
                  <a:cubicBezTo>
                    <a:pt x="948690" y="1114649"/>
                    <a:pt x="931545" y="1105124"/>
                    <a:pt x="920115" y="1105124"/>
                  </a:cubicBezTo>
                  <a:cubicBezTo>
                    <a:pt x="770572" y="1106077"/>
                    <a:pt x="621030" y="1106077"/>
                    <a:pt x="471487" y="1105124"/>
                  </a:cubicBezTo>
                  <a:cubicBezTo>
                    <a:pt x="452437" y="1105124"/>
                    <a:pt x="437197" y="1105124"/>
                    <a:pt x="441960" y="1130842"/>
                  </a:cubicBezTo>
                  <a:cubicBezTo>
                    <a:pt x="445770" y="1151797"/>
                    <a:pt x="461962" y="1143224"/>
                    <a:pt x="473392" y="1143224"/>
                  </a:cubicBezTo>
                  <a:cubicBezTo>
                    <a:pt x="623887" y="1143224"/>
                    <a:pt x="775335" y="1143224"/>
                    <a:pt x="925830" y="1143224"/>
                  </a:cubicBezTo>
                  <a:cubicBezTo>
                    <a:pt x="939165" y="1143224"/>
                    <a:pt x="955358" y="1137509"/>
                    <a:pt x="955358" y="1162274"/>
                  </a:cubicBezTo>
                  <a:cubicBezTo>
                    <a:pt x="956310" y="1185134"/>
                    <a:pt x="942022" y="1182277"/>
                    <a:pt x="927735" y="1182277"/>
                  </a:cubicBezTo>
                  <a:cubicBezTo>
                    <a:pt x="874395" y="1182277"/>
                    <a:pt x="822008" y="1182277"/>
                    <a:pt x="769620" y="1182277"/>
                  </a:cubicBezTo>
                  <a:cubicBezTo>
                    <a:pt x="843915" y="1219424"/>
                    <a:pt x="872490" y="1275622"/>
                    <a:pt x="869633" y="1355632"/>
                  </a:cubicBezTo>
                  <a:cubicBezTo>
                    <a:pt x="866775" y="1473742"/>
                    <a:pt x="869633" y="1591852"/>
                    <a:pt x="868680" y="1709962"/>
                  </a:cubicBezTo>
                  <a:cubicBezTo>
                    <a:pt x="868680" y="1733774"/>
                    <a:pt x="869633" y="1749014"/>
                    <a:pt x="901065" y="1749014"/>
                  </a:cubicBezTo>
                  <a:cubicBezTo>
                    <a:pt x="936308" y="1749014"/>
                    <a:pt x="931545" y="1729964"/>
                    <a:pt x="931545" y="1709009"/>
                  </a:cubicBezTo>
                  <a:cubicBezTo>
                    <a:pt x="931545" y="1610902"/>
                    <a:pt x="931545" y="1511842"/>
                    <a:pt x="931545" y="1413734"/>
                  </a:cubicBezTo>
                  <a:cubicBezTo>
                    <a:pt x="931545" y="1398494"/>
                    <a:pt x="934403" y="1381349"/>
                    <a:pt x="909637" y="1382302"/>
                  </a:cubicBezTo>
                  <a:cubicBezTo>
                    <a:pt x="900112" y="1382302"/>
                    <a:pt x="896303" y="1375634"/>
                    <a:pt x="897255" y="1366109"/>
                  </a:cubicBezTo>
                  <a:cubicBezTo>
                    <a:pt x="897255" y="1357537"/>
                    <a:pt x="902970" y="1355632"/>
                    <a:pt x="910590" y="1355632"/>
                  </a:cubicBezTo>
                  <a:cubicBezTo>
                    <a:pt x="947737" y="1355632"/>
                    <a:pt x="988695" y="1347059"/>
                    <a:pt x="1019175" y="1360394"/>
                  </a:cubicBezTo>
                  <a:cubicBezTo>
                    <a:pt x="1039178" y="1368967"/>
                    <a:pt x="1022985" y="1413734"/>
                    <a:pt x="1026795" y="1441357"/>
                  </a:cubicBezTo>
                  <a:cubicBezTo>
                    <a:pt x="1026795" y="1443262"/>
                    <a:pt x="1026795" y="1444214"/>
                    <a:pt x="1028700" y="1448977"/>
                  </a:cubicBezTo>
                  <a:cubicBezTo>
                    <a:pt x="1040130" y="1441357"/>
                    <a:pt x="1048703" y="1435642"/>
                    <a:pt x="1053465" y="1430879"/>
                  </a:cubicBezTo>
                  <a:cubicBezTo>
                    <a:pt x="1076325" y="1416592"/>
                    <a:pt x="1106805" y="1407067"/>
                    <a:pt x="1071562" y="1372777"/>
                  </a:cubicBezTo>
                  <a:cubicBezTo>
                    <a:pt x="1062037" y="1363252"/>
                    <a:pt x="1075372" y="1355632"/>
                    <a:pt x="1087755" y="1355632"/>
                  </a:cubicBezTo>
                  <a:cubicBezTo>
                    <a:pt x="1113472" y="1355632"/>
                    <a:pt x="1138238" y="1355632"/>
                    <a:pt x="1163003" y="1355632"/>
                  </a:cubicBezTo>
                  <a:cubicBezTo>
                    <a:pt x="1183005" y="1355632"/>
                    <a:pt x="1186815" y="1364204"/>
                    <a:pt x="1173480" y="1378492"/>
                  </a:cubicBezTo>
                  <a:cubicBezTo>
                    <a:pt x="1157288" y="1395637"/>
                    <a:pt x="1160145" y="1407067"/>
                    <a:pt x="1180147" y="1417544"/>
                  </a:cubicBezTo>
                  <a:cubicBezTo>
                    <a:pt x="1192530" y="1423259"/>
                    <a:pt x="1203960" y="1428974"/>
                    <a:pt x="1214438" y="1436594"/>
                  </a:cubicBezTo>
                  <a:cubicBezTo>
                    <a:pt x="1231582" y="1448977"/>
                    <a:pt x="1232535" y="1438499"/>
                    <a:pt x="1234440" y="1424212"/>
                  </a:cubicBezTo>
                  <a:cubicBezTo>
                    <a:pt x="1236345" y="1401352"/>
                    <a:pt x="1222057" y="1370872"/>
                    <a:pt x="1242060" y="1358489"/>
                  </a:cubicBezTo>
                  <a:cubicBezTo>
                    <a:pt x="1259205" y="1348012"/>
                    <a:pt x="1287780" y="1355632"/>
                    <a:pt x="1311593" y="1355632"/>
                  </a:cubicBezTo>
                  <a:cubicBezTo>
                    <a:pt x="1322070" y="1355632"/>
                    <a:pt x="1332547" y="1355632"/>
                    <a:pt x="1343025" y="1355632"/>
                  </a:cubicBezTo>
                  <a:cubicBezTo>
                    <a:pt x="1350645" y="1355632"/>
                    <a:pt x="1360170" y="1352774"/>
                    <a:pt x="1360170" y="1365157"/>
                  </a:cubicBezTo>
                  <a:cubicBezTo>
                    <a:pt x="1360170" y="1373729"/>
                    <a:pt x="1359218" y="1383254"/>
                    <a:pt x="1348740" y="1382302"/>
                  </a:cubicBezTo>
                  <a:cubicBezTo>
                    <a:pt x="1320165" y="1380397"/>
                    <a:pt x="1322070" y="1398494"/>
                    <a:pt x="1322070" y="1417544"/>
                  </a:cubicBezTo>
                  <a:cubicBezTo>
                    <a:pt x="1323022" y="1515652"/>
                    <a:pt x="1323022" y="1614712"/>
                    <a:pt x="1322070" y="1712819"/>
                  </a:cubicBezTo>
                  <a:cubicBezTo>
                    <a:pt x="1322070" y="1736632"/>
                    <a:pt x="1324928" y="1749014"/>
                    <a:pt x="1353503" y="1749014"/>
                  </a:cubicBezTo>
                  <a:cubicBezTo>
                    <a:pt x="1383982" y="1749014"/>
                    <a:pt x="1383982" y="1733774"/>
                    <a:pt x="1383982" y="1711867"/>
                  </a:cubicBezTo>
                  <a:cubicBezTo>
                    <a:pt x="1383982" y="1595662"/>
                    <a:pt x="1386840" y="1480409"/>
                    <a:pt x="1383030" y="1365157"/>
                  </a:cubicBezTo>
                  <a:cubicBezTo>
                    <a:pt x="1380172" y="1282289"/>
                    <a:pt x="1403985" y="1220377"/>
                    <a:pt x="1483995" y="1184182"/>
                  </a:cubicBezTo>
                  <a:cubicBezTo>
                    <a:pt x="1429703" y="1181324"/>
                    <a:pt x="1376363" y="1180372"/>
                    <a:pt x="1323022" y="1182277"/>
                  </a:cubicBezTo>
                  <a:cubicBezTo>
                    <a:pt x="1300163" y="1182277"/>
                    <a:pt x="1296353" y="1171799"/>
                    <a:pt x="1299210" y="1153702"/>
                  </a:cubicBezTo>
                  <a:cubicBezTo>
                    <a:pt x="1303020" y="1131794"/>
                    <a:pt x="1320165" y="1141319"/>
                    <a:pt x="1330643" y="1141319"/>
                  </a:cubicBezTo>
                  <a:cubicBezTo>
                    <a:pt x="1479232" y="1140367"/>
                    <a:pt x="1626870" y="1141319"/>
                    <a:pt x="1775460" y="1140367"/>
                  </a:cubicBezTo>
                  <a:cubicBezTo>
                    <a:pt x="1789747" y="1140367"/>
                    <a:pt x="1812607" y="1151797"/>
                    <a:pt x="1811655" y="1120364"/>
                  </a:cubicBezTo>
                  <a:cubicBezTo>
                    <a:pt x="1810703" y="1088932"/>
                    <a:pt x="1786890" y="1103219"/>
                    <a:pt x="1774507" y="1103219"/>
                  </a:cubicBezTo>
                  <a:cubicBezTo>
                    <a:pt x="1627822" y="1102267"/>
                    <a:pt x="1480185" y="1103219"/>
                    <a:pt x="1333500" y="1102267"/>
                  </a:cubicBezTo>
                  <a:cubicBezTo>
                    <a:pt x="1321118" y="1102267"/>
                    <a:pt x="1300163" y="1113697"/>
                    <a:pt x="1299210" y="1085122"/>
                  </a:cubicBezTo>
                  <a:cubicBezTo>
                    <a:pt x="1297305" y="1055594"/>
                    <a:pt x="1318260" y="1063214"/>
                    <a:pt x="1333500" y="1063214"/>
                  </a:cubicBezTo>
                  <a:cubicBezTo>
                    <a:pt x="1480185" y="1063214"/>
                    <a:pt x="1627822" y="1062262"/>
                    <a:pt x="1774507" y="1064167"/>
                  </a:cubicBezTo>
                  <a:cubicBezTo>
                    <a:pt x="1808797" y="1065119"/>
                    <a:pt x="1826895" y="1058452"/>
                    <a:pt x="1838325" y="1021304"/>
                  </a:cubicBezTo>
                  <a:cubicBezTo>
                    <a:pt x="1864043" y="938437"/>
                    <a:pt x="1924050" y="887002"/>
                    <a:pt x="2002155" y="852712"/>
                  </a:cubicBezTo>
                  <a:cubicBezTo>
                    <a:pt x="2056447" y="828899"/>
                    <a:pt x="2113597" y="830804"/>
                    <a:pt x="2171700" y="834614"/>
                  </a:cubicBezTo>
                  <a:cubicBezTo>
                    <a:pt x="2171700" y="828899"/>
                    <a:pt x="2171700" y="824137"/>
                    <a:pt x="2170747" y="821279"/>
                  </a:cubicBezTo>
                  <a:cubicBezTo>
                    <a:pt x="2165985" y="809849"/>
                    <a:pt x="2162175" y="799372"/>
                    <a:pt x="2156460" y="788894"/>
                  </a:cubicBezTo>
                  <a:cubicBezTo>
                    <a:pt x="2089785" y="664117"/>
                    <a:pt x="1993582" y="572677"/>
                    <a:pt x="1862138" y="518384"/>
                  </a:cubicBezTo>
                  <a:cubicBezTo>
                    <a:pt x="1765935" y="478379"/>
                    <a:pt x="1665922" y="476474"/>
                    <a:pt x="1564957" y="479332"/>
                  </a:cubicBezTo>
                  <a:cubicBezTo>
                    <a:pt x="1537335" y="480284"/>
                    <a:pt x="1526857" y="475522"/>
                    <a:pt x="1526857" y="444089"/>
                  </a:cubicBezTo>
                  <a:cubicBezTo>
                    <a:pt x="1525905" y="222157"/>
                    <a:pt x="1371600" y="56422"/>
                    <a:pt x="1150620" y="38324"/>
                  </a:cubicBezTo>
                  <a:close/>
                  <a:moveTo>
                    <a:pt x="1148228" y="397"/>
                  </a:moveTo>
                  <a:cubicBezTo>
                    <a:pt x="1327338" y="8067"/>
                    <a:pt x="1488401" y="126311"/>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096685" y="462"/>
                    <a:pt x="1122640" y="-699"/>
                    <a:pt x="1148228" y="397"/>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3" name="任意多边形: 形状 62">
              <a:extLst>
                <a:ext uri="{FF2B5EF4-FFF2-40B4-BE49-F238E27FC236}">
                  <a16:creationId xmlns:a16="http://schemas.microsoft.com/office/drawing/2014/main" id="{151AF366-BFE9-4E9F-BCC6-10AA33486160}"/>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4" name="任意多边形: 形状 63">
              <a:extLst>
                <a:ext uri="{FF2B5EF4-FFF2-40B4-BE49-F238E27FC236}">
                  <a16:creationId xmlns:a16="http://schemas.microsoft.com/office/drawing/2014/main" id="{C77DBFFA-1532-42D4-9840-42AA5218B2BB}"/>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5" name="任意多边形: 形状 64">
              <a:extLst>
                <a:ext uri="{FF2B5EF4-FFF2-40B4-BE49-F238E27FC236}">
                  <a16:creationId xmlns:a16="http://schemas.microsoft.com/office/drawing/2014/main" id="{E5212260-6EFD-4E62-AA9B-0C59C71FE951}"/>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6" name="任意多边形: 形状 65">
              <a:extLst>
                <a:ext uri="{FF2B5EF4-FFF2-40B4-BE49-F238E27FC236}">
                  <a16:creationId xmlns:a16="http://schemas.microsoft.com/office/drawing/2014/main" id="{378EBBF6-6D04-4CAC-A0BD-733B2E039A85}"/>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7" name="任意多边形: 形状 66">
              <a:extLst>
                <a:ext uri="{FF2B5EF4-FFF2-40B4-BE49-F238E27FC236}">
                  <a16:creationId xmlns:a16="http://schemas.microsoft.com/office/drawing/2014/main" id="{ECE0A557-D5B0-425F-A8E6-F5B92CC42FC0}"/>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8" name="任意多边形: 形状 67">
              <a:extLst>
                <a:ext uri="{FF2B5EF4-FFF2-40B4-BE49-F238E27FC236}">
                  <a16:creationId xmlns:a16="http://schemas.microsoft.com/office/drawing/2014/main" id="{C934D9F5-4F6B-416C-8BB1-D229F343AE17}"/>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69" name="任意多边形: 形状 68">
              <a:extLst>
                <a:ext uri="{FF2B5EF4-FFF2-40B4-BE49-F238E27FC236}">
                  <a16:creationId xmlns:a16="http://schemas.microsoft.com/office/drawing/2014/main" id="{96CCB7B2-389F-4EE0-A11A-EC3C099BD973}"/>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0" name="任意多边形: 形状 69">
              <a:extLst>
                <a:ext uri="{FF2B5EF4-FFF2-40B4-BE49-F238E27FC236}">
                  <a16:creationId xmlns:a16="http://schemas.microsoft.com/office/drawing/2014/main" id="{10F4F950-03F8-425F-B122-7DF72B52C13C}"/>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1" name="任意多边形: 形状 70">
              <a:extLst>
                <a:ext uri="{FF2B5EF4-FFF2-40B4-BE49-F238E27FC236}">
                  <a16:creationId xmlns:a16="http://schemas.microsoft.com/office/drawing/2014/main" id="{F7BE3D3F-DC34-4EBC-BD24-605244A4FD24}"/>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2" name="任意多边形: 形状 71">
              <a:extLst>
                <a:ext uri="{FF2B5EF4-FFF2-40B4-BE49-F238E27FC236}">
                  <a16:creationId xmlns:a16="http://schemas.microsoft.com/office/drawing/2014/main" id="{E550B04C-A213-48C4-B5E8-02A5C71460EE}"/>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3" name="任意多边形: 形状 72">
              <a:extLst>
                <a:ext uri="{FF2B5EF4-FFF2-40B4-BE49-F238E27FC236}">
                  <a16:creationId xmlns:a16="http://schemas.microsoft.com/office/drawing/2014/main" id="{0FA4DBFA-D1F3-4069-9DB0-4480D170CC83}"/>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4" name="任意多边形: 形状 73">
              <a:extLst>
                <a:ext uri="{FF2B5EF4-FFF2-40B4-BE49-F238E27FC236}">
                  <a16:creationId xmlns:a16="http://schemas.microsoft.com/office/drawing/2014/main" id="{3C155C0E-CD30-40E7-9745-4DA43F1D60B4}"/>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5" name="任意多边形: 形状 74">
              <a:extLst>
                <a:ext uri="{FF2B5EF4-FFF2-40B4-BE49-F238E27FC236}">
                  <a16:creationId xmlns:a16="http://schemas.microsoft.com/office/drawing/2014/main" id="{72A5EBAE-39DE-4FC8-BFF3-FD6BEEA17F58}"/>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6" name="任意多边形: 形状 75">
              <a:extLst>
                <a:ext uri="{FF2B5EF4-FFF2-40B4-BE49-F238E27FC236}">
                  <a16:creationId xmlns:a16="http://schemas.microsoft.com/office/drawing/2014/main" id="{87DD3501-35D4-41AE-99EB-6EC142DFF03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7" name="任意多边形: 形状 76">
              <a:extLst>
                <a:ext uri="{FF2B5EF4-FFF2-40B4-BE49-F238E27FC236}">
                  <a16:creationId xmlns:a16="http://schemas.microsoft.com/office/drawing/2014/main" id="{D38A17C3-8E17-4CDB-8199-24ACDAAE6C9D}"/>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8" name="任意多边形: 形状 77">
              <a:extLst>
                <a:ext uri="{FF2B5EF4-FFF2-40B4-BE49-F238E27FC236}">
                  <a16:creationId xmlns:a16="http://schemas.microsoft.com/office/drawing/2014/main" id="{D1915676-C9DE-4E8B-AA91-5D63F44CEBC9}"/>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79" name="任意多边形: 形状 78">
              <a:extLst>
                <a:ext uri="{FF2B5EF4-FFF2-40B4-BE49-F238E27FC236}">
                  <a16:creationId xmlns:a16="http://schemas.microsoft.com/office/drawing/2014/main" id="{9A4ECB7C-3AC2-4120-A68B-B4F970B8AC4B}"/>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80" name="任意多边形: 形状 79">
              <a:extLst>
                <a:ext uri="{FF2B5EF4-FFF2-40B4-BE49-F238E27FC236}">
                  <a16:creationId xmlns:a16="http://schemas.microsoft.com/office/drawing/2014/main" id="{EBB2D955-C524-4B93-A847-8E5BEBB45D11}"/>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81" name="任意多边形: 形状 80">
              <a:extLst>
                <a:ext uri="{FF2B5EF4-FFF2-40B4-BE49-F238E27FC236}">
                  <a16:creationId xmlns:a16="http://schemas.microsoft.com/office/drawing/2014/main" id="{D52DBF61-6778-450D-ABBB-126C0098D3B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grpFill/>
            <a:ln w="9525" cap="flat">
              <a:noFill/>
              <a:prstDash val="solid"/>
              <a:miter/>
            </a:ln>
          </p:spPr>
          <p:txBody>
            <a:bodyPr rtlCol="0" anchor="ctr"/>
            <a:lstStyle/>
            <a:p>
              <a:endParaRPr lang="zh-CN" altLang="en-US" sz="1800">
                <a:cs typeface="+mn-ea"/>
                <a:sym typeface="+mn-lt"/>
              </a:endParaRPr>
            </a:p>
          </p:txBody>
        </p:sp>
        <p:sp>
          <p:nvSpPr>
            <p:cNvPr id="82" name="任意多边形: 形状 81">
              <a:extLst>
                <a:ext uri="{FF2B5EF4-FFF2-40B4-BE49-F238E27FC236}">
                  <a16:creationId xmlns:a16="http://schemas.microsoft.com/office/drawing/2014/main" id="{E1D66C93-466F-457D-B4F6-959D495EF258}"/>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grpFill/>
            <a:ln w="9525" cap="flat">
              <a:noFill/>
              <a:prstDash val="solid"/>
              <a:miter/>
            </a:ln>
          </p:spPr>
          <p:txBody>
            <a:bodyPr rtlCol="0" anchor="ctr"/>
            <a:lstStyle/>
            <a:p>
              <a:endParaRPr lang="zh-CN" altLang="en-US" sz="1800">
                <a:cs typeface="+mn-ea"/>
                <a:sym typeface="+mn-lt"/>
              </a:endParaRPr>
            </a:p>
          </p:txBody>
        </p:sp>
      </p:grpSp>
      <p:grpSp>
        <p:nvGrpSpPr>
          <p:cNvPr id="96" name="组合 95">
            <a:extLst>
              <a:ext uri="{FF2B5EF4-FFF2-40B4-BE49-F238E27FC236}">
                <a16:creationId xmlns:a16="http://schemas.microsoft.com/office/drawing/2014/main" id="{ED7ADCD2-B6F9-408D-8A13-47B8156945DF}"/>
              </a:ext>
            </a:extLst>
          </p:cNvPr>
          <p:cNvGrpSpPr/>
          <p:nvPr userDrawn="1"/>
        </p:nvGrpSpPr>
        <p:grpSpPr>
          <a:xfrm>
            <a:off x="1049596" y="2789172"/>
            <a:ext cx="2075243" cy="1247510"/>
            <a:chOff x="660400" y="2811233"/>
            <a:chExt cx="2075242" cy="1247510"/>
          </a:xfrm>
        </p:grpSpPr>
        <p:sp>
          <p:nvSpPr>
            <p:cNvPr id="16" name="文本框 15">
              <a:extLst>
                <a:ext uri="{FF2B5EF4-FFF2-40B4-BE49-F238E27FC236}">
                  <a16:creationId xmlns:a16="http://schemas.microsoft.com/office/drawing/2014/main" id="{8D9A9C43-67C2-4F20-91CB-EE44377F19F0}"/>
                </a:ext>
              </a:extLst>
            </p:cNvPr>
            <p:cNvSpPr txBox="1"/>
            <p:nvPr userDrawn="1"/>
          </p:nvSpPr>
          <p:spPr>
            <a:xfrm>
              <a:off x="691932" y="3597078"/>
              <a:ext cx="2043710" cy="461665"/>
            </a:xfrm>
            <a:prstGeom prst="rect">
              <a:avLst/>
            </a:prstGeom>
            <a:noFill/>
          </p:spPr>
          <p:txBody>
            <a:bodyPr wrap="square" lIns="0" rIns="0" rtlCol="0">
              <a:spAutoFit/>
            </a:bodyPr>
            <a:lstStyle/>
            <a:p>
              <a:pPr algn="dist"/>
              <a:r>
                <a:rPr lang="en-US" altLang="zh-CN" sz="2400" dirty="0">
                  <a:solidFill>
                    <a:schemeClr val="bg2">
                      <a:lumMod val="50000"/>
                    </a:schemeClr>
                  </a:solidFill>
                </a:rPr>
                <a:t>CONTENT</a:t>
              </a:r>
              <a:endParaRPr lang="zh-CN" altLang="en-US" sz="2400" dirty="0">
                <a:solidFill>
                  <a:schemeClr val="bg2">
                    <a:lumMod val="50000"/>
                  </a:schemeClr>
                </a:solidFill>
              </a:endParaRPr>
            </a:p>
          </p:txBody>
        </p:sp>
        <p:sp>
          <p:nvSpPr>
            <p:cNvPr id="95" name="文本框 94">
              <a:extLst>
                <a:ext uri="{FF2B5EF4-FFF2-40B4-BE49-F238E27FC236}">
                  <a16:creationId xmlns:a16="http://schemas.microsoft.com/office/drawing/2014/main" id="{B38D2272-447F-4D33-87BD-8B5C4BD65E21}"/>
                </a:ext>
              </a:extLst>
            </p:cNvPr>
            <p:cNvSpPr txBox="1"/>
            <p:nvPr userDrawn="1"/>
          </p:nvSpPr>
          <p:spPr>
            <a:xfrm>
              <a:off x="660400" y="2811233"/>
              <a:ext cx="2075241" cy="1015663"/>
            </a:xfrm>
            <a:prstGeom prst="rect">
              <a:avLst/>
            </a:prstGeom>
            <a:noFill/>
          </p:spPr>
          <p:txBody>
            <a:bodyPr wrap="square" lIns="0" rIns="0" rtlCol="0">
              <a:spAutoFit/>
            </a:bodyPr>
            <a:lstStyle/>
            <a:p>
              <a:pPr algn="dist"/>
              <a:r>
                <a:rPr lang="zh-CN" altLang="en-US" sz="6000" dirty="0">
                  <a:solidFill>
                    <a:schemeClr val="bg1"/>
                  </a:solidFill>
                  <a:latin typeface="思源黑体 CN Bold" panose="020B0800000000000000" pitchFamily="34" charset="-122"/>
                  <a:ea typeface="思源黑体 CN Bold" panose="020B0800000000000000" pitchFamily="34" charset="-122"/>
                </a:rPr>
                <a:t>目录</a:t>
              </a:r>
            </a:p>
          </p:txBody>
        </p:sp>
      </p:grpSp>
      <p:grpSp>
        <p:nvGrpSpPr>
          <p:cNvPr id="97" name="组合 96">
            <a:extLst>
              <a:ext uri="{FF2B5EF4-FFF2-40B4-BE49-F238E27FC236}">
                <a16:creationId xmlns:a16="http://schemas.microsoft.com/office/drawing/2014/main" id="{B73E2780-F957-4D85-A9A0-5C5584895D70}"/>
              </a:ext>
            </a:extLst>
          </p:cNvPr>
          <p:cNvGrpSpPr/>
          <p:nvPr userDrawn="1"/>
        </p:nvGrpSpPr>
        <p:grpSpPr>
          <a:xfrm>
            <a:off x="1049598" y="5912156"/>
            <a:ext cx="2075241" cy="577025"/>
            <a:chOff x="1056639" y="5596767"/>
            <a:chExt cx="2872786" cy="577025"/>
          </a:xfrm>
        </p:grpSpPr>
        <p:sp>
          <p:nvSpPr>
            <p:cNvPr id="98" name="副标题 2">
              <a:extLst>
                <a:ext uri="{FF2B5EF4-FFF2-40B4-BE49-F238E27FC236}">
                  <a16:creationId xmlns:a16="http://schemas.microsoft.com/office/drawing/2014/main" id="{95C7F54D-2C95-4D76-8C09-7D90E6E1B091}"/>
                </a:ext>
              </a:extLst>
            </p:cNvPr>
            <p:cNvSpPr txBox="1">
              <a:spLocks/>
            </p:cNvSpPr>
            <p:nvPr/>
          </p:nvSpPr>
          <p:spPr>
            <a:xfrm>
              <a:off x="1056639" y="5722620"/>
              <a:ext cx="468493" cy="325318"/>
            </a:xfrm>
            <a:prstGeom prst="rect">
              <a:avLst/>
            </a:prstGeom>
          </p:spPr>
          <p:txBody>
            <a:bodyPr vert="horz" lIns="0" tIns="45720" rIns="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博学</a:t>
              </a:r>
            </a:p>
          </p:txBody>
        </p:sp>
        <p:sp>
          <p:nvSpPr>
            <p:cNvPr id="99" name="副标题 2">
              <a:extLst>
                <a:ext uri="{FF2B5EF4-FFF2-40B4-BE49-F238E27FC236}">
                  <a16:creationId xmlns:a16="http://schemas.microsoft.com/office/drawing/2014/main" id="{192C66D8-4FB2-42BF-8CF4-8549D0EC409A}"/>
                </a:ext>
              </a:extLst>
            </p:cNvPr>
            <p:cNvSpPr txBox="1">
              <a:spLocks/>
            </p:cNvSpPr>
            <p:nvPr/>
          </p:nvSpPr>
          <p:spPr>
            <a:xfrm>
              <a:off x="1657712" y="5722620"/>
              <a:ext cx="468493" cy="325318"/>
            </a:xfrm>
            <a:prstGeom prst="rect">
              <a:avLst/>
            </a:prstGeom>
          </p:spPr>
          <p:txBody>
            <a:bodyPr vert="horz" lIns="0" tIns="45720" rIns="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审问</a:t>
              </a:r>
            </a:p>
          </p:txBody>
        </p:sp>
        <p:sp>
          <p:nvSpPr>
            <p:cNvPr id="100" name="副标题 2">
              <a:extLst>
                <a:ext uri="{FF2B5EF4-FFF2-40B4-BE49-F238E27FC236}">
                  <a16:creationId xmlns:a16="http://schemas.microsoft.com/office/drawing/2014/main" id="{28526B77-0B08-40F2-B47C-E21218986AC9}"/>
                </a:ext>
              </a:extLst>
            </p:cNvPr>
            <p:cNvSpPr txBox="1">
              <a:spLocks/>
            </p:cNvSpPr>
            <p:nvPr/>
          </p:nvSpPr>
          <p:spPr>
            <a:xfrm>
              <a:off x="2258785" y="5722620"/>
              <a:ext cx="468493" cy="325318"/>
            </a:xfrm>
            <a:prstGeom prst="rect">
              <a:avLst/>
            </a:prstGeom>
          </p:spPr>
          <p:txBody>
            <a:bodyPr vert="horz" lIns="0" tIns="45720" rIns="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慎思</a:t>
              </a:r>
            </a:p>
          </p:txBody>
        </p:sp>
        <p:sp>
          <p:nvSpPr>
            <p:cNvPr id="101" name="副标题 2">
              <a:extLst>
                <a:ext uri="{FF2B5EF4-FFF2-40B4-BE49-F238E27FC236}">
                  <a16:creationId xmlns:a16="http://schemas.microsoft.com/office/drawing/2014/main" id="{E8CB5825-631D-40E6-BA72-16640B34E696}"/>
                </a:ext>
              </a:extLst>
            </p:cNvPr>
            <p:cNvSpPr txBox="1">
              <a:spLocks/>
            </p:cNvSpPr>
            <p:nvPr/>
          </p:nvSpPr>
          <p:spPr>
            <a:xfrm>
              <a:off x="2859858" y="5722620"/>
              <a:ext cx="468493" cy="325318"/>
            </a:xfrm>
            <a:prstGeom prst="rect">
              <a:avLst/>
            </a:prstGeom>
          </p:spPr>
          <p:txBody>
            <a:bodyPr vert="horz" lIns="0" tIns="45720" rIns="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明辨</a:t>
              </a:r>
            </a:p>
          </p:txBody>
        </p:sp>
        <p:sp>
          <p:nvSpPr>
            <p:cNvPr id="102" name="副标题 2">
              <a:extLst>
                <a:ext uri="{FF2B5EF4-FFF2-40B4-BE49-F238E27FC236}">
                  <a16:creationId xmlns:a16="http://schemas.microsoft.com/office/drawing/2014/main" id="{1ECFA9A4-7CDA-4B69-953F-9994F3584BE6}"/>
                </a:ext>
              </a:extLst>
            </p:cNvPr>
            <p:cNvSpPr txBox="1">
              <a:spLocks/>
            </p:cNvSpPr>
            <p:nvPr/>
          </p:nvSpPr>
          <p:spPr>
            <a:xfrm>
              <a:off x="3460932" y="5722620"/>
              <a:ext cx="468493" cy="325318"/>
            </a:xfrm>
            <a:prstGeom prst="rect">
              <a:avLst/>
            </a:prstGeom>
          </p:spPr>
          <p:txBody>
            <a:bodyPr vert="horz" lIns="0" tIns="45720" rIns="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笃行</a:t>
              </a:r>
            </a:p>
          </p:txBody>
        </p:sp>
        <p:cxnSp>
          <p:nvCxnSpPr>
            <p:cNvPr id="103" name="直接连接符 102">
              <a:extLst>
                <a:ext uri="{FF2B5EF4-FFF2-40B4-BE49-F238E27FC236}">
                  <a16:creationId xmlns:a16="http://schemas.microsoft.com/office/drawing/2014/main" id="{71550F83-9EA2-4F7D-B070-AB31A83F20B4}"/>
                </a:ext>
              </a:extLst>
            </p:cNvPr>
            <p:cNvCxnSpPr>
              <a:cxnSpLocks/>
            </p:cNvCxnSpPr>
            <p:nvPr/>
          </p:nvCxnSpPr>
          <p:spPr>
            <a:xfrm>
              <a:off x="1591422"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069250B6-26BC-4EDE-B04E-C7BC72C0A9AD}"/>
                </a:ext>
              </a:extLst>
            </p:cNvPr>
            <p:cNvCxnSpPr>
              <a:cxnSpLocks/>
            </p:cNvCxnSpPr>
            <p:nvPr/>
          </p:nvCxnSpPr>
          <p:spPr>
            <a:xfrm>
              <a:off x="2192495"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7238FF14-AB72-4925-A8CE-D380EB5912AA}"/>
                </a:ext>
              </a:extLst>
            </p:cNvPr>
            <p:cNvCxnSpPr>
              <a:cxnSpLocks/>
            </p:cNvCxnSpPr>
            <p:nvPr/>
          </p:nvCxnSpPr>
          <p:spPr>
            <a:xfrm>
              <a:off x="2793568"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01A7095-34C1-4B07-B3F6-EC0B937C2C2E}"/>
                </a:ext>
              </a:extLst>
            </p:cNvPr>
            <p:cNvCxnSpPr>
              <a:cxnSpLocks/>
            </p:cNvCxnSpPr>
            <p:nvPr/>
          </p:nvCxnSpPr>
          <p:spPr>
            <a:xfrm>
              <a:off x="3394641"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0939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结束页——A版式">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B365F375-81B1-423A-98E9-4354C7AFBD05}"/>
              </a:ext>
            </a:extLst>
          </p:cNvPr>
          <p:cNvPicPr>
            <a:picLocks noChangeAspect="1"/>
          </p:cNvPicPr>
          <p:nvPr userDrawn="1"/>
        </p:nvPicPr>
        <p:blipFill>
          <a:blip r:embed="rId2">
            <a:extLst>
              <a:ext uri="{28A0092B-C50C-407E-A947-70E740481C1C}">
                <a14:useLocalDpi xmlns:a14="http://schemas.microsoft.com/office/drawing/2010/main" val="0"/>
              </a:ext>
            </a:extLst>
          </a:blip>
          <a:srcRect t="125" b="1550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50" name="矩形 149">
            <a:extLst>
              <a:ext uri="{FF2B5EF4-FFF2-40B4-BE49-F238E27FC236}">
                <a16:creationId xmlns:a16="http://schemas.microsoft.com/office/drawing/2014/main" id="{D9AC49C3-F339-4D9F-A780-B72EF38C04E8}"/>
              </a:ext>
            </a:extLst>
          </p:cNvPr>
          <p:cNvSpPr/>
          <p:nvPr userDrawn="1"/>
        </p:nvSpPr>
        <p:spPr>
          <a:xfrm>
            <a:off x="-1" y="2"/>
            <a:ext cx="12192000" cy="6857999"/>
          </a:xfrm>
          <a:prstGeom prst="rect">
            <a:avLst/>
          </a:prstGeom>
          <a:gradFill flip="none" rotWithShape="1">
            <a:gsLst>
              <a:gs pos="0">
                <a:schemeClr val="accent1">
                  <a:alpha val="40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800" dirty="0"/>
          </a:p>
        </p:txBody>
      </p:sp>
      <p:sp>
        <p:nvSpPr>
          <p:cNvPr id="22" name="任意多边形: 形状 21">
            <a:extLst>
              <a:ext uri="{FF2B5EF4-FFF2-40B4-BE49-F238E27FC236}">
                <a16:creationId xmlns:a16="http://schemas.microsoft.com/office/drawing/2014/main" id="{9C6FD7E3-4CC4-40FC-9FCD-8A39E70057E6}"/>
              </a:ext>
            </a:extLst>
          </p:cNvPr>
          <p:cNvSpPr/>
          <p:nvPr userDrawn="1"/>
        </p:nvSpPr>
        <p:spPr>
          <a:xfrm>
            <a:off x="0" y="0"/>
            <a:ext cx="12192000" cy="5216476"/>
          </a:xfrm>
          <a:custGeom>
            <a:avLst/>
            <a:gdLst>
              <a:gd name="connsiteX0" fmla="*/ 0 w 12192000"/>
              <a:gd name="connsiteY0" fmla="*/ 0 h 5216476"/>
              <a:gd name="connsiteX1" fmla="*/ 12192000 w 12192000"/>
              <a:gd name="connsiteY1" fmla="*/ 0 h 5216476"/>
              <a:gd name="connsiteX2" fmla="*/ 12192000 w 12192000"/>
              <a:gd name="connsiteY2" fmla="*/ 3688277 h 5216476"/>
              <a:gd name="connsiteX3" fmla="*/ 11941932 w 12192000"/>
              <a:gd name="connsiteY3" fmla="*/ 3834188 h 5216476"/>
              <a:gd name="connsiteX4" fmla="*/ 6096000 w 12192000"/>
              <a:gd name="connsiteY4" fmla="*/ 5216476 h 5216476"/>
              <a:gd name="connsiteX5" fmla="*/ 250069 w 12192000"/>
              <a:gd name="connsiteY5" fmla="*/ 3834188 h 5216476"/>
              <a:gd name="connsiteX6" fmla="*/ 0 w 12192000"/>
              <a:gd name="connsiteY6" fmla="*/ 3688277 h 52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216476">
                <a:moveTo>
                  <a:pt x="0" y="0"/>
                </a:moveTo>
                <a:lnTo>
                  <a:pt x="12192000" y="0"/>
                </a:lnTo>
                <a:lnTo>
                  <a:pt x="12192000" y="3688277"/>
                </a:lnTo>
                <a:lnTo>
                  <a:pt x="11941932" y="3834188"/>
                </a:lnTo>
                <a:cubicBezTo>
                  <a:pt x="10397914" y="4693027"/>
                  <a:pt x="8346842" y="5216476"/>
                  <a:pt x="6096000" y="5216476"/>
                </a:cubicBezTo>
                <a:cubicBezTo>
                  <a:pt x="3845158" y="5216476"/>
                  <a:pt x="1794086" y="4693027"/>
                  <a:pt x="250069" y="3834188"/>
                </a:cubicBezTo>
                <a:lnTo>
                  <a:pt x="0" y="3688277"/>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6" name="标题 1">
            <a:extLst>
              <a:ext uri="{FF2B5EF4-FFF2-40B4-BE49-F238E27FC236}">
                <a16:creationId xmlns:a16="http://schemas.microsoft.com/office/drawing/2014/main" id="{C53F50DB-A2C8-4CF8-B183-CB6395221089}"/>
              </a:ext>
            </a:extLst>
          </p:cNvPr>
          <p:cNvSpPr>
            <a:spLocks noGrp="1"/>
          </p:cNvSpPr>
          <p:nvPr>
            <p:ph type="ctrTitle" hasCustomPrompt="1"/>
          </p:nvPr>
        </p:nvSpPr>
        <p:spPr>
          <a:xfrm>
            <a:off x="3710159" y="1815349"/>
            <a:ext cx="4771683" cy="1500430"/>
          </a:xfrm>
          <a:ln>
            <a:noFill/>
          </a:ln>
        </p:spPr>
        <p:txBody>
          <a:bodyPr anchor="b">
            <a:normAutofit/>
          </a:bodyPr>
          <a:lstStyle>
            <a:lvl1pPr algn="dist">
              <a:defRPr sz="4800">
                <a:solidFill>
                  <a:schemeClr val="bg1"/>
                </a:solidFill>
              </a:defRPr>
            </a:lvl1pPr>
          </a:lstStyle>
          <a:p>
            <a:r>
              <a:rPr lang="zh-CN" altLang="en-US" dirty="0"/>
              <a:t>谢谢各位老师</a:t>
            </a:r>
            <a:br>
              <a:rPr lang="en-US" altLang="zh-CN" dirty="0"/>
            </a:br>
            <a:r>
              <a:rPr lang="zh-CN" altLang="en-US" dirty="0"/>
              <a:t>敬请批评指正</a:t>
            </a:r>
          </a:p>
        </p:txBody>
      </p:sp>
      <p:sp>
        <p:nvSpPr>
          <p:cNvPr id="157" name="副标题 2">
            <a:extLst>
              <a:ext uri="{FF2B5EF4-FFF2-40B4-BE49-F238E27FC236}">
                <a16:creationId xmlns:a16="http://schemas.microsoft.com/office/drawing/2014/main" id="{B3EE2DFD-DED7-41A4-8175-4A8A60022CC2}"/>
              </a:ext>
            </a:extLst>
          </p:cNvPr>
          <p:cNvSpPr>
            <a:spLocks noGrp="1"/>
          </p:cNvSpPr>
          <p:nvPr>
            <p:ph type="subTitle" idx="1" hasCustomPrompt="1"/>
          </p:nvPr>
        </p:nvSpPr>
        <p:spPr>
          <a:xfrm>
            <a:off x="3710159" y="3216929"/>
            <a:ext cx="4771683" cy="479868"/>
          </a:xfrm>
          <a:ln>
            <a:noFill/>
          </a:ln>
        </p:spPr>
        <p:txBody>
          <a:bodyPr anchor="ctr" anchorCtr="1">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2">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chemeClr val="tx1">
                    <a:lumMod val="50000"/>
                    <a:lumOff val="50000"/>
                  </a:schemeClr>
                </a:solidFill>
              </a:rPr>
              <a:t>Thanks for Your Listening</a:t>
            </a:r>
            <a:endParaRPr lang="zh-CN" altLang="en-US" dirty="0"/>
          </a:p>
        </p:txBody>
      </p:sp>
      <p:cxnSp>
        <p:nvCxnSpPr>
          <p:cNvPr id="160" name="直接连接符 159">
            <a:extLst>
              <a:ext uri="{FF2B5EF4-FFF2-40B4-BE49-F238E27FC236}">
                <a16:creationId xmlns:a16="http://schemas.microsoft.com/office/drawing/2014/main" id="{31CD58DC-E142-4231-B0BD-DAE0DD1C3142}"/>
              </a:ext>
            </a:extLst>
          </p:cNvPr>
          <p:cNvCxnSpPr/>
          <p:nvPr userDrawn="1"/>
        </p:nvCxnSpPr>
        <p:spPr>
          <a:xfrm>
            <a:off x="7599407" y="3456863"/>
            <a:ext cx="882435" cy="0"/>
          </a:xfrm>
          <a:prstGeom prst="line">
            <a:avLst/>
          </a:prstGeom>
          <a:ln>
            <a:gradFill>
              <a:gsLst>
                <a:gs pos="0">
                  <a:schemeClr val="bg1">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25C96550-940A-4CE9-893F-D8DE0220BA2C}"/>
              </a:ext>
            </a:extLst>
          </p:cNvPr>
          <p:cNvCxnSpPr/>
          <p:nvPr userDrawn="1"/>
        </p:nvCxnSpPr>
        <p:spPr>
          <a:xfrm>
            <a:off x="3710159" y="3456863"/>
            <a:ext cx="882435" cy="0"/>
          </a:xfrm>
          <a:prstGeom prst="line">
            <a:avLst/>
          </a:prstGeom>
          <a:ln>
            <a:gradFill>
              <a:gsLst>
                <a:gs pos="0">
                  <a:schemeClr val="bg1">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A96B9D08-0ABF-495E-851D-FB9F950C4975}"/>
              </a:ext>
            </a:extLst>
          </p:cNvPr>
          <p:cNvGrpSpPr/>
          <p:nvPr userDrawn="1"/>
        </p:nvGrpSpPr>
        <p:grpSpPr>
          <a:xfrm>
            <a:off x="4659607" y="-10968"/>
            <a:ext cx="2872787" cy="577025"/>
            <a:chOff x="1056639" y="5596767"/>
            <a:chExt cx="2872786" cy="577025"/>
          </a:xfrm>
        </p:grpSpPr>
        <p:sp>
          <p:nvSpPr>
            <p:cNvPr id="11" name="副标题 2">
              <a:extLst>
                <a:ext uri="{FF2B5EF4-FFF2-40B4-BE49-F238E27FC236}">
                  <a16:creationId xmlns:a16="http://schemas.microsoft.com/office/drawing/2014/main" id="{C882ADBB-A07C-4E6E-ADC7-104878FB53FD}"/>
                </a:ext>
              </a:extLst>
            </p:cNvPr>
            <p:cNvSpPr txBox="1">
              <a:spLocks/>
            </p:cNvSpPr>
            <p:nvPr/>
          </p:nvSpPr>
          <p:spPr>
            <a:xfrm>
              <a:off x="1056639"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博学</a:t>
              </a:r>
            </a:p>
          </p:txBody>
        </p:sp>
        <p:sp>
          <p:nvSpPr>
            <p:cNvPr id="12" name="副标题 2">
              <a:extLst>
                <a:ext uri="{FF2B5EF4-FFF2-40B4-BE49-F238E27FC236}">
                  <a16:creationId xmlns:a16="http://schemas.microsoft.com/office/drawing/2014/main" id="{162C0D92-97F9-42A4-9461-111E40CD4172}"/>
                </a:ext>
              </a:extLst>
            </p:cNvPr>
            <p:cNvSpPr txBox="1">
              <a:spLocks/>
            </p:cNvSpPr>
            <p:nvPr/>
          </p:nvSpPr>
          <p:spPr>
            <a:xfrm>
              <a:off x="165771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审问</a:t>
              </a:r>
            </a:p>
          </p:txBody>
        </p:sp>
        <p:sp>
          <p:nvSpPr>
            <p:cNvPr id="13" name="副标题 2">
              <a:extLst>
                <a:ext uri="{FF2B5EF4-FFF2-40B4-BE49-F238E27FC236}">
                  <a16:creationId xmlns:a16="http://schemas.microsoft.com/office/drawing/2014/main" id="{045BD6B5-2EF6-4D70-B67D-6E8A4B95B363}"/>
                </a:ext>
              </a:extLst>
            </p:cNvPr>
            <p:cNvSpPr txBox="1">
              <a:spLocks/>
            </p:cNvSpPr>
            <p:nvPr/>
          </p:nvSpPr>
          <p:spPr>
            <a:xfrm>
              <a:off x="2258785"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慎思</a:t>
              </a:r>
            </a:p>
          </p:txBody>
        </p:sp>
        <p:sp>
          <p:nvSpPr>
            <p:cNvPr id="14" name="副标题 2">
              <a:extLst>
                <a:ext uri="{FF2B5EF4-FFF2-40B4-BE49-F238E27FC236}">
                  <a16:creationId xmlns:a16="http://schemas.microsoft.com/office/drawing/2014/main" id="{848CA8E0-35C3-4CA4-B5ED-5C03E08303EE}"/>
                </a:ext>
              </a:extLst>
            </p:cNvPr>
            <p:cNvSpPr txBox="1">
              <a:spLocks/>
            </p:cNvSpPr>
            <p:nvPr/>
          </p:nvSpPr>
          <p:spPr>
            <a:xfrm>
              <a:off x="2859858"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明辨</a:t>
              </a:r>
            </a:p>
          </p:txBody>
        </p:sp>
        <p:sp>
          <p:nvSpPr>
            <p:cNvPr id="15" name="副标题 2">
              <a:extLst>
                <a:ext uri="{FF2B5EF4-FFF2-40B4-BE49-F238E27FC236}">
                  <a16:creationId xmlns:a16="http://schemas.microsoft.com/office/drawing/2014/main" id="{62658B6C-4E99-400B-80E7-FF10E1EB4CE6}"/>
                </a:ext>
              </a:extLst>
            </p:cNvPr>
            <p:cNvSpPr txBox="1">
              <a:spLocks/>
            </p:cNvSpPr>
            <p:nvPr/>
          </p:nvSpPr>
          <p:spPr>
            <a:xfrm>
              <a:off x="346093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笃行</a:t>
              </a:r>
            </a:p>
          </p:txBody>
        </p:sp>
        <p:cxnSp>
          <p:nvCxnSpPr>
            <p:cNvPr id="16" name="直接连接符 15">
              <a:extLst>
                <a:ext uri="{FF2B5EF4-FFF2-40B4-BE49-F238E27FC236}">
                  <a16:creationId xmlns:a16="http://schemas.microsoft.com/office/drawing/2014/main" id="{896DDB4F-0FBE-48F9-8282-D70A0B516A3A}"/>
                </a:ext>
              </a:extLst>
            </p:cNvPr>
            <p:cNvCxnSpPr>
              <a:cxnSpLocks/>
            </p:cNvCxnSpPr>
            <p:nvPr/>
          </p:nvCxnSpPr>
          <p:spPr>
            <a:xfrm>
              <a:off x="1591422"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40A545F-81CC-4F88-9AE3-E954981115D2}"/>
                </a:ext>
              </a:extLst>
            </p:cNvPr>
            <p:cNvCxnSpPr>
              <a:cxnSpLocks/>
            </p:cNvCxnSpPr>
            <p:nvPr/>
          </p:nvCxnSpPr>
          <p:spPr>
            <a:xfrm>
              <a:off x="2192495"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A6E888F-13A0-4474-A79C-C2158691087D}"/>
                </a:ext>
              </a:extLst>
            </p:cNvPr>
            <p:cNvCxnSpPr>
              <a:cxnSpLocks/>
            </p:cNvCxnSpPr>
            <p:nvPr/>
          </p:nvCxnSpPr>
          <p:spPr>
            <a:xfrm>
              <a:off x="2793568"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3CF6823-6154-4B75-AEFE-4B9A2C6116C9}"/>
                </a:ext>
              </a:extLst>
            </p:cNvPr>
            <p:cNvCxnSpPr>
              <a:cxnSpLocks/>
            </p:cNvCxnSpPr>
            <p:nvPr/>
          </p:nvCxnSpPr>
          <p:spPr>
            <a:xfrm>
              <a:off x="3394641"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5A901AD-D80E-4488-9273-A112B568BC6B}"/>
              </a:ext>
            </a:extLst>
          </p:cNvPr>
          <p:cNvGrpSpPr/>
          <p:nvPr userDrawn="1"/>
        </p:nvGrpSpPr>
        <p:grpSpPr>
          <a:xfrm>
            <a:off x="5062132" y="4041432"/>
            <a:ext cx="2067736" cy="617354"/>
            <a:chOff x="5062132" y="3939381"/>
            <a:chExt cx="2067736" cy="617354"/>
          </a:xfrm>
        </p:grpSpPr>
        <p:sp>
          <p:nvSpPr>
            <p:cNvPr id="21" name="任意多边形: 形状 20">
              <a:extLst>
                <a:ext uri="{FF2B5EF4-FFF2-40B4-BE49-F238E27FC236}">
                  <a16:creationId xmlns:a16="http://schemas.microsoft.com/office/drawing/2014/main" id="{02FC3E98-0100-4F61-8666-B06B1E39A424}"/>
                </a:ext>
              </a:extLst>
            </p:cNvPr>
            <p:cNvSpPr/>
            <p:nvPr/>
          </p:nvSpPr>
          <p:spPr>
            <a:xfrm>
              <a:off x="6850793" y="4028787"/>
              <a:ext cx="247172" cy="339148"/>
            </a:xfrm>
            <a:custGeom>
              <a:avLst/>
              <a:gdLst>
                <a:gd name="connsiteX0" fmla="*/ 105997 w 247172"/>
                <a:gd name="connsiteY0" fmla="*/ 103167 h 339148"/>
                <a:gd name="connsiteX1" fmla="*/ 93131 w 247172"/>
                <a:gd name="connsiteY1" fmla="*/ 121376 h 339148"/>
                <a:gd name="connsiteX2" fmla="*/ 96347 w 247172"/>
                <a:gd name="connsiteY2" fmla="*/ 130481 h 339148"/>
                <a:gd name="connsiteX3" fmla="*/ 112138 w 247172"/>
                <a:gd name="connsiteY3" fmla="*/ 114223 h 339148"/>
                <a:gd name="connsiteX4" fmla="*/ 105997 w 247172"/>
                <a:gd name="connsiteY4" fmla="*/ 103167 h 339148"/>
                <a:gd name="connsiteX5" fmla="*/ 154900 w 247172"/>
                <a:gd name="connsiteY5" fmla="*/ 98421 h 339148"/>
                <a:gd name="connsiteX6" fmla="*/ 147240 w 247172"/>
                <a:gd name="connsiteY6" fmla="*/ 102973 h 339148"/>
                <a:gd name="connsiteX7" fmla="*/ 158270 w 247172"/>
                <a:gd name="connsiteY7" fmla="*/ 108500 h 339148"/>
                <a:gd name="connsiteX8" fmla="*/ 166237 w 247172"/>
                <a:gd name="connsiteY8" fmla="*/ 102322 h 339148"/>
                <a:gd name="connsiteX9" fmla="*/ 154900 w 247172"/>
                <a:gd name="connsiteY9" fmla="*/ 98421 h 339148"/>
                <a:gd name="connsiteX10" fmla="*/ 104662 w 247172"/>
                <a:gd name="connsiteY10" fmla="*/ 48539 h 339148"/>
                <a:gd name="connsiteX11" fmla="*/ 97740 w 247172"/>
                <a:gd name="connsiteY11" fmla="*/ 58294 h 339148"/>
                <a:gd name="connsiteX12" fmla="*/ 97355 w 247172"/>
                <a:gd name="connsiteY12" fmla="*/ 83332 h 339148"/>
                <a:gd name="connsiteX13" fmla="*/ 116198 w 247172"/>
                <a:gd name="connsiteY13" fmla="*/ 61221 h 339148"/>
                <a:gd name="connsiteX14" fmla="*/ 104662 w 247172"/>
                <a:gd name="connsiteY14" fmla="*/ 48539 h 339148"/>
                <a:gd name="connsiteX15" fmla="*/ 149830 w 247172"/>
                <a:gd name="connsiteY15" fmla="*/ 87 h 339148"/>
                <a:gd name="connsiteX16" fmla="*/ 167025 w 247172"/>
                <a:gd name="connsiteY16" fmla="*/ 30978 h 339148"/>
                <a:gd name="connsiteX17" fmla="*/ 161974 w 247172"/>
                <a:gd name="connsiteY17" fmla="*/ 49025 h 339148"/>
                <a:gd name="connsiteX18" fmla="*/ 160249 w 247172"/>
                <a:gd name="connsiteY18" fmla="*/ 50325 h 339148"/>
                <a:gd name="connsiteX19" fmla="*/ 161175 w 247172"/>
                <a:gd name="connsiteY19" fmla="*/ 51880 h 339148"/>
                <a:gd name="connsiteX20" fmla="*/ 160359 w 247172"/>
                <a:gd name="connsiteY20" fmla="*/ 54793 h 339148"/>
                <a:gd name="connsiteX21" fmla="*/ 158349 w 247172"/>
                <a:gd name="connsiteY21" fmla="*/ 52531 h 339148"/>
                <a:gd name="connsiteX22" fmla="*/ 158641 w 247172"/>
                <a:gd name="connsiteY22" fmla="*/ 45743 h 339148"/>
                <a:gd name="connsiteX23" fmla="*/ 153978 w 247172"/>
                <a:gd name="connsiteY23" fmla="*/ 83138 h 339148"/>
                <a:gd name="connsiteX24" fmla="*/ 177585 w 247172"/>
                <a:gd name="connsiteY24" fmla="*/ 88015 h 339148"/>
                <a:gd name="connsiteX25" fmla="*/ 162138 w 247172"/>
                <a:gd name="connsiteY25" fmla="*/ 74358 h 339148"/>
                <a:gd name="connsiteX26" fmla="*/ 162429 w 247172"/>
                <a:gd name="connsiteY26" fmla="*/ 57124 h 339148"/>
                <a:gd name="connsiteX27" fmla="*/ 160388 w 247172"/>
                <a:gd name="connsiteY27" fmla="*/ 54827 h 339148"/>
                <a:gd name="connsiteX28" fmla="*/ 175768 w 247172"/>
                <a:gd name="connsiteY28" fmla="*/ 70323 h 339148"/>
                <a:gd name="connsiteX29" fmla="*/ 166733 w 247172"/>
                <a:gd name="connsiteY29" fmla="*/ 61218 h 339148"/>
                <a:gd name="connsiteX30" fmla="*/ 161175 w 247172"/>
                <a:gd name="connsiteY30" fmla="*/ 51880 h 339148"/>
                <a:gd name="connsiteX31" fmla="*/ 161974 w 247172"/>
                <a:gd name="connsiteY31" fmla="*/ 49025 h 339148"/>
                <a:gd name="connsiteX32" fmla="*/ 170814 w 247172"/>
                <a:gd name="connsiteY32" fmla="*/ 42359 h 339148"/>
                <a:gd name="connsiteX33" fmla="*/ 188009 w 247172"/>
                <a:gd name="connsiteY33" fmla="*/ 38782 h 339148"/>
                <a:gd name="connsiteX34" fmla="*/ 211907 w 247172"/>
                <a:gd name="connsiteY34" fmla="*/ 75526 h 339148"/>
                <a:gd name="connsiteX35" fmla="*/ 189175 w 247172"/>
                <a:gd name="connsiteY35" fmla="*/ 127227 h 339148"/>
                <a:gd name="connsiteX36" fmla="*/ 241051 w 247172"/>
                <a:gd name="connsiteY36" fmla="*/ 145111 h 339148"/>
                <a:gd name="connsiteX37" fmla="*/ 246297 w 247172"/>
                <a:gd name="connsiteY37" fmla="*/ 146087 h 339148"/>
                <a:gd name="connsiteX38" fmla="*/ 247172 w 247172"/>
                <a:gd name="connsiteY38" fmla="*/ 158769 h 339148"/>
                <a:gd name="connsiteX39" fmla="*/ 205495 w 247172"/>
                <a:gd name="connsiteY39" fmla="*/ 171775 h 339148"/>
                <a:gd name="connsiteX40" fmla="*/ 178100 w 247172"/>
                <a:gd name="connsiteY40" fmla="*/ 185432 h 339148"/>
                <a:gd name="connsiteX41" fmla="*/ 156824 w 247172"/>
                <a:gd name="connsiteY41" fmla="*/ 202016 h 339148"/>
                <a:gd name="connsiteX42" fmla="*/ 149247 w 247172"/>
                <a:gd name="connsiteY42" fmla="*/ 215998 h 339148"/>
                <a:gd name="connsiteX43" fmla="*/ 162653 w 247172"/>
                <a:gd name="connsiteY43" fmla="*/ 218599 h 339148"/>
                <a:gd name="connsiteX44" fmla="*/ 191215 w 247172"/>
                <a:gd name="connsiteY44" fmla="*/ 212421 h 339148"/>
                <a:gd name="connsiteX45" fmla="*/ 217153 w 247172"/>
                <a:gd name="connsiteY45" fmla="*/ 242662 h 339148"/>
                <a:gd name="connsiteX46" fmla="*/ 206078 w 247172"/>
                <a:gd name="connsiteY46" fmla="*/ 251116 h 339148"/>
                <a:gd name="connsiteX47" fmla="*/ 180140 w 247172"/>
                <a:gd name="connsiteY47" fmla="*/ 247539 h 339148"/>
                <a:gd name="connsiteX48" fmla="*/ 155367 w 247172"/>
                <a:gd name="connsiteY48" fmla="*/ 270626 h 339148"/>
                <a:gd name="connsiteX49" fmla="*/ 128846 w 247172"/>
                <a:gd name="connsiteY49" fmla="*/ 333709 h 339148"/>
                <a:gd name="connsiteX50" fmla="*/ 110777 w 247172"/>
                <a:gd name="connsiteY50" fmla="*/ 334684 h 339148"/>
                <a:gd name="connsiteX51" fmla="*/ 69683 w 247172"/>
                <a:gd name="connsiteY51" fmla="*/ 295664 h 339148"/>
                <a:gd name="connsiteX52" fmla="*/ 104948 w 247172"/>
                <a:gd name="connsiteY52" fmla="*/ 292412 h 339148"/>
                <a:gd name="connsiteX53" fmla="*/ 121560 w 247172"/>
                <a:gd name="connsiteY53" fmla="*/ 261196 h 339148"/>
                <a:gd name="connsiteX54" fmla="*/ 113691 w 247172"/>
                <a:gd name="connsiteY54" fmla="*/ 256319 h 339148"/>
                <a:gd name="connsiteX55" fmla="*/ 85130 w 247172"/>
                <a:gd name="connsiteY55" fmla="*/ 261521 h 339148"/>
                <a:gd name="connsiteX56" fmla="*/ 43745 w 247172"/>
                <a:gd name="connsiteY56" fmla="*/ 252091 h 339148"/>
                <a:gd name="connsiteX57" fmla="*/ 46951 w 247172"/>
                <a:gd name="connsiteY57" fmla="*/ 233882 h 339148"/>
                <a:gd name="connsiteX58" fmla="*/ 79884 w 247172"/>
                <a:gd name="connsiteY58" fmla="*/ 230956 h 339148"/>
                <a:gd name="connsiteX59" fmla="*/ 101742 w 247172"/>
                <a:gd name="connsiteY59" fmla="*/ 230305 h 339148"/>
                <a:gd name="connsiteX60" fmla="*/ 109611 w 247172"/>
                <a:gd name="connsiteY60" fmla="*/ 223477 h 339148"/>
                <a:gd name="connsiteX61" fmla="*/ 122726 w 247172"/>
                <a:gd name="connsiteY61" fmla="*/ 198439 h 339148"/>
                <a:gd name="connsiteX62" fmla="*/ 131177 w 247172"/>
                <a:gd name="connsiteY62" fmla="*/ 188684 h 339148"/>
                <a:gd name="connsiteX63" fmla="*/ 105531 w 247172"/>
                <a:gd name="connsiteY63" fmla="*/ 193561 h 339148"/>
                <a:gd name="connsiteX64" fmla="*/ 80758 w 247172"/>
                <a:gd name="connsiteY64" fmla="*/ 206893 h 339148"/>
                <a:gd name="connsiteX65" fmla="*/ 60940 w 247172"/>
                <a:gd name="connsiteY65" fmla="*/ 197789 h 339148"/>
                <a:gd name="connsiteX66" fmla="*/ 71432 w 247172"/>
                <a:gd name="connsiteY66" fmla="*/ 183481 h 339148"/>
                <a:gd name="connsiteX67" fmla="*/ 175477 w 247172"/>
                <a:gd name="connsiteY67" fmla="*/ 156492 h 339148"/>
                <a:gd name="connsiteX68" fmla="*/ 189758 w 247172"/>
                <a:gd name="connsiteY68" fmla="*/ 155191 h 339148"/>
                <a:gd name="connsiteX69" fmla="*/ 167025 w 247172"/>
                <a:gd name="connsiteY69" fmla="*/ 147713 h 339148"/>
                <a:gd name="connsiteX70" fmla="*/ 95039 w 247172"/>
                <a:gd name="connsiteY70" fmla="*/ 164296 h 339148"/>
                <a:gd name="connsiteX71" fmla="*/ 67934 w 247172"/>
                <a:gd name="connsiteY71" fmla="*/ 168524 h 339148"/>
                <a:gd name="connsiteX72" fmla="*/ 39082 w 247172"/>
                <a:gd name="connsiteY72" fmla="*/ 200715 h 339148"/>
                <a:gd name="connsiteX73" fmla="*/ 25967 w 247172"/>
                <a:gd name="connsiteY73" fmla="*/ 234858 h 339148"/>
                <a:gd name="connsiteX74" fmla="*/ 11395 w 247172"/>
                <a:gd name="connsiteY74" fmla="*/ 240711 h 339148"/>
                <a:gd name="connsiteX75" fmla="*/ 611 w 247172"/>
                <a:gd name="connsiteY75" fmla="*/ 222501 h 339148"/>
                <a:gd name="connsiteX76" fmla="*/ 4983 w 247172"/>
                <a:gd name="connsiteY76" fmla="*/ 177303 h 339148"/>
                <a:gd name="connsiteX77" fmla="*/ 28298 w 247172"/>
                <a:gd name="connsiteY77" fmla="*/ 158769 h 339148"/>
                <a:gd name="connsiteX78" fmla="*/ 44911 w 247172"/>
                <a:gd name="connsiteY78" fmla="*/ 146087 h 339148"/>
                <a:gd name="connsiteX79" fmla="*/ 41996 w 247172"/>
                <a:gd name="connsiteY79" fmla="*/ 79753 h 339148"/>
                <a:gd name="connsiteX80" fmla="*/ 40539 w 247172"/>
                <a:gd name="connsiteY80" fmla="*/ 73574 h 339148"/>
                <a:gd name="connsiteX81" fmla="*/ 45785 w 247172"/>
                <a:gd name="connsiteY81" fmla="*/ 54390 h 339148"/>
                <a:gd name="connsiteX82" fmla="*/ 58608 w 247172"/>
                <a:gd name="connsiteY82" fmla="*/ 64145 h 339148"/>
                <a:gd name="connsiteX83" fmla="*/ 67060 w 247172"/>
                <a:gd name="connsiteY83" fmla="*/ 92109 h 339148"/>
                <a:gd name="connsiteX84" fmla="*/ 65603 w 247172"/>
                <a:gd name="connsiteY84" fmla="*/ 131129 h 339148"/>
                <a:gd name="connsiteX85" fmla="*/ 71432 w 247172"/>
                <a:gd name="connsiteY85" fmla="*/ 143160 h 339148"/>
                <a:gd name="connsiteX86" fmla="*/ 76095 w 247172"/>
                <a:gd name="connsiteY86" fmla="*/ 131454 h 339148"/>
                <a:gd name="connsiteX87" fmla="*/ 74346 w 247172"/>
                <a:gd name="connsiteY87" fmla="*/ 45285 h 339148"/>
                <a:gd name="connsiteX88" fmla="*/ 90376 w 247172"/>
                <a:gd name="connsiteY88" fmla="*/ 29027 h 339148"/>
                <a:gd name="connsiteX89" fmla="*/ 99702 w 247172"/>
                <a:gd name="connsiteY89" fmla="*/ 27726 h 339148"/>
                <a:gd name="connsiteX90" fmla="*/ 120394 w 247172"/>
                <a:gd name="connsiteY90" fmla="*/ 28702 h 339148"/>
                <a:gd name="connsiteX91" fmla="*/ 137298 w 247172"/>
                <a:gd name="connsiteY91" fmla="*/ 20898 h 339148"/>
                <a:gd name="connsiteX92" fmla="*/ 149830 w 247172"/>
                <a:gd name="connsiteY92" fmla="*/ 87 h 33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7172" h="339148">
                  <a:moveTo>
                    <a:pt x="105997" y="103167"/>
                  </a:moveTo>
                  <a:cubicBezTo>
                    <a:pt x="95470" y="103492"/>
                    <a:pt x="95762" y="114223"/>
                    <a:pt x="93131" y="121376"/>
                  </a:cubicBezTo>
                  <a:cubicBezTo>
                    <a:pt x="93716" y="125278"/>
                    <a:pt x="91376" y="131782"/>
                    <a:pt x="96347" y="130481"/>
                  </a:cubicBezTo>
                  <a:cubicBezTo>
                    <a:pt x="103950" y="128855"/>
                    <a:pt x="111261" y="124628"/>
                    <a:pt x="112138" y="114223"/>
                  </a:cubicBezTo>
                  <a:cubicBezTo>
                    <a:pt x="112430" y="109345"/>
                    <a:pt x="111261" y="102842"/>
                    <a:pt x="105997" y="103167"/>
                  </a:cubicBezTo>
                  <a:close/>
                  <a:moveTo>
                    <a:pt x="154900" y="98421"/>
                  </a:moveTo>
                  <a:cubicBezTo>
                    <a:pt x="151530" y="98421"/>
                    <a:pt x="146321" y="97120"/>
                    <a:pt x="147240" y="102973"/>
                  </a:cubicBezTo>
                  <a:cubicBezTo>
                    <a:pt x="148159" y="109151"/>
                    <a:pt x="153981" y="108500"/>
                    <a:pt x="158270" y="108500"/>
                  </a:cubicBezTo>
                  <a:cubicBezTo>
                    <a:pt x="161641" y="108825"/>
                    <a:pt x="165317" y="107850"/>
                    <a:pt x="166237" y="102322"/>
                  </a:cubicBezTo>
                  <a:cubicBezTo>
                    <a:pt x="163785" y="97120"/>
                    <a:pt x="158883" y="98421"/>
                    <a:pt x="154900" y="98421"/>
                  </a:cubicBezTo>
                  <a:close/>
                  <a:moveTo>
                    <a:pt x="104662" y="48539"/>
                  </a:moveTo>
                  <a:cubicBezTo>
                    <a:pt x="94279" y="47238"/>
                    <a:pt x="98124" y="54392"/>
                    <a:pt x="97740" y="58294"/>
                  </a:cubicBezTo>
                  <a:cubicBezTo>
                    <a:pt x="96971" y="66098"/>
                    <a:pt x="97355" y="73902"/>
                    <a:pt x="97355" y="83332"/>
                  </a:cubicBezTo>
                  <a:cubicBezTo>
                    <a:pt x="108507" y="77479"/>
                    <a:pt x="114275" y="70000"/>
                    <a:pt x="116198" y="61221"/>
                  </a:cubicBezTo>
                  <a:cubicBezTo>
                    <a:pt x="117351" y="54392"/>
                    <a:pt x="112352" y="49514"/>
                    <a:pt x="104662" y="48539"/>
                  </a:cubicBezTo>
                  <a:close/>
                  <a:moveTo>
                    <a:pt x="149830" y="87"/>
                  </a:moveTo>
                  <a:cubicBezTo>
                    <a:pt x="160322" y="1062"/>
                    <a:pt x="168191" y="16345"/>
                    <a:pt x="167025" y="30978"/>
                  </a:cubicBezTo>
                  <a:lnTo>
                    <a:pt x="161974" y="49025"/>
                  </a:lnTo>
                  <a:lnTo>
                    <a:pt x="160249" y="50325"/>
                  </a:lnTo>
                  <a:lnTo>
                    <a:pt x="161175" y="51880"/>
                  </a:lnTo>
                  <a:lnTo>
                    <a:pt x="160359" y="54793"/>
                  </a:lnTo>
                  <a:lnTo>
                    <a:pt x="158349" y="52531"/>
                  </a:lnTo>
                  <a:cubicBezTo>
                    <a:pt x="158568" y="50296"/>
                    <a:pt x="159515" y="47694"/>
                    <a:pt x="158641" y="45743"/>
                  </a:cubicBezTo>
                  <a:cubicBezTo>
                    <a:pt x="143195" y="62652"/>
                    <a:pt x="142612" y="63953"/>
                    <a:pt x="153978" y="83138"/>
                  </a:cubicBezTo>
                  <a:cubicBezTo>
                    <a:pt x="159515" y="92568"/>
                    <a:pt x="168550" y="88991"/>
                    <a:pt x="177585" y="88015"/>
                  </a:cubicBezTo>
                  <a:cubicBezTo>
                    <a:pt x="173504" y="79886"/>
                    <a:pt x="167384" y="77284"/>
                    <a:pt x="162138" y="74358"/>
                  </a:cubicBezTo>
                  <a:cubicBezTo>
                    <a:pt x="150189" y="67855"/>
                    <a:pt x="152229" y="62652"/>
                    <a:pt x="162429" y="57124"/>
                  </a:cubicBezTo>
                  <a:lnTo>
                    <a:pt x="160388" y="54827"/>
                  </a:lnTo>
                  <a:lnTo>
                    <a:pt x="175768" y="70323"/>
                  </a:lnTo>
                  <a:cubicBezTo>
                    <a:pt x="172854" y="64795"/>
                    <a:pt x="169065" y="63819"/>
                    <a:pt x="166733" y="61218"/>
                  </a:cubicBezTo>
                  <a:lnTo>
                    <a:pt x="161175" y="51880"/>
                  </a:lnTo>
                  <a:lnTo>
                    <a:pt x="161974" y="49025"/>
                  </a:lnTo>
                  <a:lnTo>
                    <a:pt x="170814" y="42359"/>
                  </a:lnTo>
                  <a:cubicBezTo>
                    <a:pt x="176642" y="41058"/>
                    <a:pt x="182180" y="39432"/>
                    <a:pt x="188009" y="38782"/>
                  </a:cubicBezTo>
                  <a:cubicBezTo>
                    <a:pt x="212490" y="36506"/>
                    <a:pt x="221816" y="50488"/>
                    <a:pt x="211907" y="75526"/>
                  </a:cubicBezTo>
                  <a:cubicBezTo>
                    <a:pt x="205495" y="92109"/>
                    <a:pt x="197626" y="108367"/>
                    <a:pt x="189175" y="127227"/>
                  </a:cubicBezTo>
                  <a:cubicBezTo>
                    <a:pt x="211907" y="119423"/>
                    <a:pt x="228228" y="126902"/>
                    <a:pt x="241051" y="145111"/>
                  </a:cubicBezTo>
                  <a:cubicBezTo>
                    <a:pt x="241926" y="146087"/>
                    <a:pt x="244549" y="145762"/>
                    <a:pt x="246297" y="146087"/>
                  </a:cubicBezTo>
                  <a:cubicBezTo>
                    <a:pt x="247172" y="149989"/>
                    <a:pt x="247172" y="154541"/>
                    <a:pt x="247172" y="158769"/>
                  </a:cubicBezTo>
                  <a:cubicBezTo>
                    <a:pt x="235222" y="171125"/>
                    <a:pt x="220650" y="172751"/>
                    <a:pt x="205495" y="171775"/>
                  </a:cubicBezTo>
                  <a:cubicBezTo>
                    <a:pt x="194420" y="171125"/>
                    <a:pt x="184803" y="173401"/>
                    <a:pt x="178100" y="185432"/>
                  </a:cubicBezTo>
                  <a:cubicBezTo>
                    <a:pt x="173436" y="193887"/>
                    <a:pt x="163528" y="195512"/>
                    <a:pt x="156824" y="202016"/>
                  </a:cubicBezTo>
                  <a:cubicBezTo>
                    <a:pt x="153035" y="205593"/>
                    <a:pt x="146332" y="209495"/>
                    <a:pt x="149247" y="215998"/>
                  </a:cubicBezTo>
                  <a:cubicBezTo>
                    <a:pt x="151578" y="221201"/>
                    <a:pt x="157699" y="219575"/>
                    <a:pt x="162653" y="218599"/>
                  </a:cubicBezTo>
                  <a:cubicBezTo>
                    <a:pt x="172271" y="216648"/>
                    <a:pt x="181597" y="214372"/>
                    <a:pt x="191215" y="212421"/>
                  </a:cubicBezTo>
                  <a:cubicBezTo>
                    <a:pt x="204038" y="209820"/>
                    <a:pt x="220359" y="229005"/>
                    <a:pt x="217153" y="242662"/>
                  </a:cubicBezTo>
                  <a:cubicBezTo>
                    <a:pt x="215696" y="249165"/>
                    <a:pt x="211324" y="250791"/>
                    <a:pt x="206078" y="251116"/>
                  </a:cubicBezTo>
                  <a:cubicBezTo>
                    <a:pt x="197335" y="251441"/>
                    <a:pt x="188883" y="249490"/>
                    <a:pt x="180140" y="247539"/>
                  </a:cubicBezTo>
                  <a:cubicBezTo>
                    <a:pt x="159447" y="242662"/>
                    <a:pt x="152744" y="248189"/>
                    <a:pt x="155367" y="270626"/>
                  </a:cubicBezTo>
                  <a:cubicBezTo>
                    <a:pt x="158573" y="298591"/>
                    <a:pt x="145167" y="316475"/>
                    <a:pt x="128846" y="333709"/>
                  </a:cubicBezTo>
                  <a:cubicBezTo>
                    <a:pt x="123308" y="339562"/>
                    <a:pt x="116022" y="341838"/>
                    <a:pt x="110777" y="334684"/>
                  </a:cubicBezTo>
                  <a:cubicBezTo>
                    <a:pt x="99993" y="319726"/>
                    <a:pt x="85421" y="309971"/>
                    <a:pt x="69683" y="295664"/>
                  </a:cubicBezTo>
                  <a:cubicBezTo>
                    <a:pt x="83672" y="294363"/>
                    <a:pt x="94456" y="293713"/>
                    <a:pt x="104948" y="292412"/>
                  </a:cubicBezTo>
                  <a:cubicBezTo>
                    <a:pt x="120103" y="290787"/>
                    <a:pt x="127389" y="276804"/>
                    <a:pt x="121560" y="261196"/>
                  </a:cubicBezTo>
                  <a:cubicBezTo>
                    <a:pt x="119811" y="256319"/>
                    <a:pt x="116897" y="256644"/>
                    <a:pt x="113691" y="256319"/>
                  </a:cubicBezTo>
                  <a:cubicBezTo>
                    <a:pt x="103782" y="255018"/>
                    <a:pt x="94456" y="258270"/>
                    <a:pt x="85130" y="261521"/>
                  </a:cubicBezTo>
                  <a:cubicBezTo>
                    <a:pt x="69975" y="266724"/>
                    <a:pt x="55402" y="266724"/>
                    <a:pt x="43745" y="252091"/>
                  </a:cubicBezTo>
                  <a:cubicBezTo>
                    <a:pt x="37041" y="243637"/>
                    <a:pt x="37916" y="238434"/>
                    <a:pt x="46951" y="233882"/>
                  </a:cubicBezTo>
                  <a:cubicBezTo>
                    <a:pt x="57734" y="228679"/>
                    <a:pt x="69100" y="231606"/>
                    <a:pt x="79884" y="230956"/>
                  </a:cubicBezTo>
                  <a:cubicBezTo>
                    <a:pt x="87170" y="230630"/>
                    <a:pt x="94456" y="230956"/>
                    <a:pt x="101742" y="230305"/>
                  </a:cubicBezTo>
                  <a:cubicBezTo>
                    <a:pt x="105531" y="229980"/>
                    <a:pt x="111651" y="228679"/>
                    <a:pt x="109611" y="223477"/>
                  </a:cubicBezTo>
                  <a:cubicBezTo>
                    <a:pt x="102907" y="207218"/>
                    <a:pt x="115148" y="204617"/>
                    <a:pt x="122726" y="198439"/>
                  </a:cubicBezTo>
                  <a:cubicBezTo>
                    <a:pt x="125932" y="195838"/>
                    <a:pt x="129429" y="193887"/>
                    <a:pt x="131177" y="188684"/>
                  </a:cubicBezTo>
                  <a:cubicBezTo>
                    <a:pt x="121560" y="183156"/>
                    <a:pt x="113691" y="189985"/>
                    <a:pt x="105531" y="193561"/>
                  </a:cubicBezTo>
                  <a:cubicBezTo>
                    <a:pt x="97079" y="197463"/>
                    <a:pt x="89501" y="203642"/>
                    <a:pt x="80758" y="206893"/>
                  </a:cubicBezTo>
                  <a:cubicBezTo>
                    <a:pt x="72598" y="210145"/>
                    <a:pt x="64437" y="206243"/>
                    <a:pt x="60940" y="197789"/>
                  </a:cubicBezTo>
                  <a:cubicBezTo>
                    <a:pt x="57151" y="188359"/>
                    <a:pt x="66186" y="186408"/>
                    <a:pt x="71432" y="183481"/>
                  </a:cubicBezTo>
                  <a:cubicBezTo>
                    <a:pt x="104073" y="164621"/>
                    <a:pt x="139629" y="160394"/>
                    <a:pt x="175477" y="156492"/>
                  </a:cubicBezTo>
                  <a:cubicBezTo>
                    <a:pt x="179557" y="156167"/>
                    <a:pt x="183929" y="155842"/>
                    <a:pt x="189758" y="155191"/>
                  </a:cubicBezTo>
                  <a:cubicBezTo>
                    <a:pt x="183054" y="144786"/>
                    <a:pt x="174603" y="146087"/>
                    <a:pt x="167025" y="147713"/>
                  </a:cubicBezTo>
                  <a:cubicBezTo>
                    <a:pt x="143127" y="153240"/>
                    <a:pt x="117771" y="149013"/>
                    <a:pt x="95039" y="164296"/>
                  </a:cubicBezTo>
                  <a:cubicBezTo>
                    <a:pt x="88044" y="169174"/>
                    <a:pt x="76969" y="165272"/>
                    <a:pt x="67934" y="168524"/>
                  </a:cubicBezTo>
                  <a:cubicBezTo>
                    <a:pt x="53071" y="173726"/>
                    <a:pt x="42287" y="182181"/>
                    <a:pt x="39082" y="200715"/>
                  </a:cubicBezTo>
                  <a:cubicBezTo>
                    <a:pt x="37041" y="212746"/>
                    <a:pt x="32961" y="224777"/>
                    <a:pt x="25967" y="234858"/>
                  </a:cubicBezTo>
                  <a:cubicBezTo>
                    <a:pt x="22469" y="240060"/>
                    <a:pt x="18098" y="245588"/>
                    <a:pt x="11395" y="240711"/>
                  </a:cubicBezTo>
                  <a:cubicBezTo>
                    <a:pt x="5857" y="236483"/>
                    <a:pt x="-2304" y="233882"/>
                    <a:pt x="611" y="222501"/>
                  </a:cubicBezTo>
                  <a:cubicBezTo>
                    <a:pt x="4109" y="207869"/>
                    <a:pt x="4109" y="192586"/>
                    <a:pt x="4983" y="177303"/>
                  </a:cubicBezTo>
                  <a:cubicBezTo>
                    <a:pt x="5857" y="159419"/>
                    <a:pt x="13435" y="153891"/>
                    <a:pt x="28298" y="158769"/>
                  </a:cubicBezTo>
                  <a:cubicBezTo>
                    <a:pt x="38499" y="162020"/>
                    <a:pt x="44911" y="157793"/>
                    <a:pt x="44911" y="146087"/>
                  </a:cubicBezTo>
                  <a:cubicBezTo>
                    <a:pt x="45202" y="123975"/>
                    <a:pt x="46951" y="101539"/>
                    <a:pt x="41996" y="79753"/>
                  </a:cubicBezTo>
                  <a:cubicBezTo>
                    <a:pt x="41413" y="77802"/>
                    <a:pt x="40830" y="75526"/>
                    <a:pt x="40539" y="73574"/>
                  </a:cubicBezTo>
                  <a:cubicBezTo>
                    <a:pt x="39956" y="66421"/>
                    <a:pt x="40247" y="57641"/>
                    <a:pt x="45785" y="54390"/>
                  </a:cubicBezTo>
                  <a:cubicBezTo>
                    <a:pt x="52197" y="50488"/>
                    <a:pt x="54820" y="59918"/>
                    <a:pt x="58608" y="64145"/>
                  </a:cubicBezTo>
                  <a:cubicBezTo>
                    <a:pt x="65311" y="71624"/>
                    <a:pt x="68226" y="81053"/>
                    <a:pt x="67060" y="92109"/>
                  </a:cubicBezTo>
                  <a:cubicBezTo>
                    <a:pt x="65894" y="105116"/>
                    <a:pt x="65894" y="118122"/>
                    <a:pt x="65603" y="131129"/>
                  </a:cubicBezTo>
                  <a:cubicBezTo>
                    <a:pt x="65603" y="136332"/>
                    <a:pt x="64146" y="143811"/>
                    <a:pt x="71432" y="143160"/>
                  </a:cubicBezTo>
                  <a:cubicBezTo>
                    <a:pt x="77260" y="142835"/>
                    <a:pt x="76095" y="136007"/>
                    <a:pt x="76095" y="131454"/>
                  </a:cubicBezTo>
                  <a:cubicBezTo>
                    <a:pt x="75512" y="102839"/>
                    <a:pt x="75221" y="74225"/>
                    <a:pt x="74346" y="45285"/>
                  </a:cubicBezTo>
                  <a:cubicBezTo>
                    <a:pt x="73763" y="31628"/>
                    <a:pt x="76386" y="23824"/>
                    <a:pt x="90376" y="29027"/>
                  </a:cubicBezTo>
                  <a:cubicBezTo>
                    <a:pt x="93873" y="30327"/>
                    <a:pt x="96787" y="30327"/>
                    <a:pt x="99702" y="27726"/>
                  </a:cubicBezTo>
                  <a:cubicBezTo>
                    <a:pt x="106696" y="20898"/>
                    <a:pt x="113108" y="22198"/>
                    <a:pt x="120394" y="28702"/>
                  </a:cubicBezTo>
                  <a:cubicBezTo>
                    <a:pt x="129429" y="36831"/>
                    <a:pt x="134966" y="33254"/>
                    <a:pt x="137298" y="20898"/>
                  </a:cubicBezTo>
                  <a:cubicBezTo>
                    <a:pt x="139046" y="12443"/>
                    <a:pt x="136132" y="-1214"/>
                    <a:pt x="149830" y="87"/>
                  </a:cubicBezTo>
                  <a:close/>
                </a:path>
              </a:pathLst>
            </a:custGeom>
            <a:solidFill>
              <a:schemeClr val="bg1"/>
            </a:solidFill>
            <a:ln w="9525" cap="flat">
              <a:noFill/>
              <a:prstDash val="solid"/>
              <a:miter/>
            </a:ln>
          </p:spPr>
          <p:txBody>
            <a:bodyPr wrap="square" rtlCol="0" anchor="ctr">
              <a:noAutofit/>
            </a:bodyPr>
            <a:lstStyle/>
            <a:p>
              <a:endParaRPr lang="zh-CN" altLang="en-US" sz="1800">
                <a:solidFill>
                  <a:schemeClr val="bg1"/>
                </a:solidFill>
              </a:endParaRPr>
            </a:p>
          </p:txBody>
        </p:sp>
        <p:sp>
          <p:nvSpPr>
            <p:cNvPr id="23" name="任意多边形: 形状 22">
              <a:extLst>
                <a:ext uri="{FF2B5EF4-FFF2-40B4-BE49-F238E27FC236}">
                  <a16:creationId xmlns:a16="http://schemas.microsoft.com/office/drawing/2014/main" id="{B88F2A10-E01B-46D3-8A0D-4A416FB03707}"/>
                </a:ext>
              </a:extLst>
            </p:cNvPr>
            <p:cNvSpPr/>
            <p:nvPr/>
          </p:nvSpPr>
          <p:spPr>
            <a:xfrm>
              <a:off x="5791984" y="4005489"/>
              <a:ext cx="212221" cy="358747"/>
            </a:xfrm>
            <a:custGeom>
              <a:avLst/>
              <a:gdLst>
                <a:gd name="connsiteX0" fmla="*/ 74609 w 212221"/>
                <a:gd name="connsiteY0" fmla="*/ 126003 h 358747"/>
                <a:gd name="connsiteX1" fmla="*/ 49837 w 212221"/>
                <a:gd name="connsiteY1" fmla="*/ 134457 h 358747"/>
                <a:gd name="connsiteX2" fmla="*/ 43426 w 212221"/>
                <a:gd name="connsiteY2" fmla="*/ 139660 h 358747"/>
                <a:gd name="connsiteX3" fmla="*/ 51295 w 212221"/>
                <a:gd name="connsiteY3" fmla="*/ 161446 h 358747"/>
                <a:gd name="connsiteX4" fmla="*/ 67615 w 212221"/>
                <a:gd name="connsiteY4" fmla="*/ 162747 h 358747"/>
                <a:gd name="connsiteX5" fmla="*/ 75775 w 212221"/>
                <a:gd name="connsiteY5" fmla="*/ 146489 h 358747"/>
                <a:gd name="connsiteX6" fmla="*/ 74609 w 212221"/>
                <a:gd name="connsiteY6" fmla="*/ 126003 h 358747"/>
                <a:gd name="connsiteX7" fmla="*/ 141427 w 212221"/>
                <a:gd name="connsiteY7" fmla="*/ 92917 h 358747"/>
                <a:gd name="connsiteX8" fmla="*/ 130535 w 212221"/>
                <a:gd name="connsiteY8" fmla="*/ 97388 h 358747"/>
                <a:gd name="connsiteX9" fmla="*/ 125871 w 212221"/>
                <a:gd name="connsiteY9" fmla="*/ 116898 h 358747"/>
                <a:gd name="connsiteX10" fmla="*/ 130243 w 212221"/>
                <a:gd name="connsiteY10" fmla="*/ 135107 h 358747"/>
                <a:gd name="connsiteX11" fmla="*/ 145690 w 212221"/>
                <a:gd name="connsiteY11" fmla="*/ 123401 h 358747"/>
                <a:gd name="connsiteX12" fmla="*/ 150061 w 212221"/>
                <a:gd name="connsiteY12" fmla="*/ 114947 h 358747"/>
                <a:gd name="connsiteX13" fmla="*/ 152102 w 212221"/>
                <a:gd name="connsiteY13" fmla="*/ 95763 h 358747"/>
                <a:gd name="connsiteX14" fmla="*/ 141427 w 212221"/>
                <a:gd name="connsiteY14" fmla="*/ 92917 h 358747"/>
                <a:gd name="connsiteX15" fmla="*/ 96222 w 212221"/>
                <a:gd name="connsiteY15" fmla="*/ 298 h 358747"/>
                <a:gd name="connsiteX16" fmla="*/ 121286 w 212221"/>
                <a:gd name="connsiteY16" fmla="*/ 23710 h 358747"/>
                <a:gd name="connsiteX17" fmla="*/ 122743 w 212221"/>
                <a:gd name="connsiteY17" fmla="*/ 33140 h 358747"/>
                <a:gd name="connsiteX18" fmla="*/ 126532 w 212221"/>
                <a:gd name="connsiteY18" fmla="*/ 58503 h 358747"/>
                <a:gd name="connsiteX19" fmla="*/ 160339 w 212221"/>
                <a:gd name="connsiteY19" fmla="*/ 54276 h 358747"/>
                <a:gd name="connsiteX20" fmla="*/ 206387 w 212221"/>
                <a:gd name="connsiteY20" fmla="*/ 65982 h 358747"/>
                <a:gd name="connsiteX21" fmla="*/ 202015 w 212221"/>
                <a:gd name="connsiteY21" fmla="*/ 96873 h 358747"/>
                <a:gd name="connsiteX22" fmla="*/ 186569 w 212221"/>
                <a:gd name="connsiteY22" fmla="*/ 137844 h 358747"/>
                <a:gd name="connsiteX23" fmla="*/ 179574 w 212221"/>
                <a:gd name="connsiteY23" fmla="*/ 154427 h 358747"/>
                <a:gd name="connsiteX24" fmla="*/ 154510 w 212221"/>
                <a:gd name="connsiteY24" fmla="*/ 166133 h 358747"/>
                <a:gd name="connsiteX25" fmla="*/ 126823 w 212221"/>
                <a:gd name="connsiteY25" fmla="*/ 202552 h 358747"/>
                <a:gd name="connsiteX26" fmla="*/ 126532 w 212221"/>
                <a:gd name="connsiteY26" fmla="*/ 329367 h 358747"/>
                <a:gd name="connsiteX27" fmla="*/ 114000 w 212221"/>
                <a:gd name="connsiteY27" fmla="*/ 358632 h 358747"/>
                <a:gd name="connsiteX28" fmla="*/ 94765 w 212221"/>
                <a:gd name="connsiteY28" fmla="*/ 332619 h 358747"/>
                <a:gd name="connsiteX29" fmla="*/ 88936 w 212221"/>
                <a:gd name="connsiteY29" fmla="*/ 253603 h 358747"/>
                <a:gd name="connsiteX30" fmla="*/ 85438 w 212221"/>
                <a:gd name="connsiteY30" fmla="*/ 208405 h 358747"/>
                <a:gd name="connsiteX31" fmla="*/ 69701 w 212221"/>
                <a:gd name="connsiteY31" fmla="*/ 198975 h 358747"/>
                <a:gd name="connsiteX32" fmla="*/ 48134 w 212221"/>
                <a:gd name="connsiteY32" fmla="*/ 215234 h 358747"/>
                <a:gd name="connsiteX33" fmla="*/ 20738 w 212221"/>
                <a:gd name="connsiteY33" fmla="*/ 214583 h 358747"/>
                <a:gd name="connsiteX34" fmla="*/ 3834 w 212221"/>
                <a:gd name="connsiteY34" fmla="*/ 145322 h 358747"/>
                <a:gd name="connsiteX35" fmla="*/ 7040 w 212221"/>
                <a:gd name="connsiteY35" fmla="*/ 126138 h 358747"/>
                <a:gd name="connsiteX36" fmla="*/ 30939 w 212221"/>
                <a:gd name="connsiteY36" fmla="*/ 103701 h 358747"/>
                <a:gd name="connsiteX37" fmla="*/ 65620 w 212221"/>
                <a:gd name="connsiteY37" fmla="*/ 86142 h 358747"/>
                <a:gd name="connsiteX38" fmla="*/ 80775 w 212221"/>
                <a:gd name="connsiteY38" fmla="*/ 56227 h 358747"/>
                <a:gd name="connsiteX39" fmla="*/ 77861 w 212221"/>
                <a:gd name="connsiteY39" fmla="*/ 30539 h 358747"/>
                <a:gd name="connsiteX40" fmla="*/ 96222 w 212221"/>
                <a:gd name="connsiteY40" fmla="*/ 298 h 35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2221" h="358747">
                  <a:moveTo>
                    <a:pt x="74609" y="126003"/>
                  </a:moveTo>
                  <a:cubicBezTo>
                    <a:pt x="64992" y="129255"/>
                    <a:pt x="57415" y="132181"/>
                    <a:pt x="49837" y="134457"/>
                  </a:cubicBezTo>
                  <a:cubicBezTo>
                    <a:pt x="46923" y="135433"/>
                    <a:pt x="43717" y="135758"/>
                    <a:pt x="43426" y="139660"/>
                  </a:cubicBezTo>
                  <a:cubicBezTo>
                    <a:pt x="42843" y="148439"/>
                    <a:pt x="46340" y="155593"/>
                    <a:pt x="51295" y="161446"/>
                  </a:cubicBezTo>
                  <a:cubicBezTo>
                    <a:pt x="55957" y="166974"/>
                    <a:pt x="62077" y="164697"/>
                    <a:pt x="67615" y="162747"/>
                  </a:cubicBezTo>
                  <a:cubicBezTo>
                    <a:pt x="75192" y="160145"/>
                    <a:pt x="76358" y="153967"/>
                    <a:pt x="75775" y="146489"/>
                  </a:cubicBezTo>
                  <a:cubicBezTo>
                    <a:pt x="75192" y="139985"/>
                    <a:pt x="74901" y="133807"/>
                    <a:pt x="74609" y="126003"/>
                  </a:cubicBezTo>
                  <a:close/>
                  <a:moveTo>
                    <a:pt x="141427" y="92917"/>
                  </a:moveTo>
                  <a:cubicBezTo>
                    <a:pt x="137675" y="93649"/>
                    <a:pt x="133886" y="95600"/>
                    <a:pt x="130535" y="97388"/>
                  </a:cubicBezTo>
                  <a:cubicBezTo>
                    <a:pt x="123540" y="100965"/>
                    <a:pt x="127037" y="109744"/>
                    <a:pt x="125871" y="116898"/>
                  </a:cubicBezTo>
                  <a:cubicBezTo>
                    <a:pt x="127620" y="122751"/>
                    <a:pt x="122374" y="131855"/>
                    <a:pt x="130243" y="135107"/>
                  </a:cubicBezTo>
                  <a:cubicBezTo>
                    <a:pt x="138112" y="138034"/>
                    <a:pt x="141901" y="129254"/>
                    <a:pt x="145690" y="123401"/>
                  </a:cubicBezTo>
                  <a:cubicBezTo>
                    <a:pt x="147438" y="120800"/>
                    <a:pt x="149187" y="117874"/>
                    <a:pt x="150061" y="114947"/>
                  </a:cubicBezTo>
                  <a:cubicBezTo>
                    <a:pt x="152102" y="108444"/>
                    <a:pt x="157930" y="101615"/>
                    <a:pt x="152102" y="95763"/>
                  </a:cubicBezTo>
                  <a:cubicBezTo>
                    <a:pt x="148896" y="92674"/>
                    <a:pt x="145180" y="92186"/>
                    <a:pt x="141427" y="92917"/>
                  </a:cubicBezTo>
                  <a:close/>
                  <a:moveTo>
                    <a:pt x="96222" y="298"/>
                  </a:moveTo>
                  <a:cubicBezTo>
                    <a:pt x="107005" y="-1978"/>
                    <a:pt x="118954" y="9077"/>
                    <a:pt x="121286" y="23710"/>
                  </a:cubicBezTo>
                  <a:cubicBezTo>
                    <a:pt x="121868" y="26962"/>
                    <a:pt x="122160" y="30213"/>
                    <a:pt x="122743" y="33140"/>
                  </a:cubicBezTo>
                  <a:cubicBezTo>
                    <a:pt x="124783" y="41919"/>
                    <a:pt x="120703" y="57202"/>
                    <a:pt x="126532" y="58503"/>
                  </a:cubicBezTo>
                  <a:cubicBezTo>
                    <a:pt x="137023" y="61104"/>
                    <a:pt x="149555" y="59478"/>
                    <a:pt x="160339" y="54276"/>
                  </a:cubicBezTo>
                  <a:cubicBezTo>
                    <a:pt x="179574" y="44521"/>
                    <a:pt x="192980" y="48098"/>
                    <a:pt x="206387" y="65982"/>
                  </a:cubicBezTo>
                  <a:cubicBezTo>
                    <a:pt x="215421" y="78338"/>
                    <a:pt x="213964" y="88743"/>
                    <a:pt x="202015" y="96873"/>
                  </a:cubicBezTo>
                  <a:cubicBezTo>
                    <a:pt x="181905" y="110530"/>
                    <a:pt x="181614" y="111180"/>
                    <a:pt x="186569" y="137844"/>
                  </a:cubicBezTo>
                  <a:cubicBezTo>
                    <a:pt x="188026" y="145322"/>
                    <a:pt x="184237" y="150200"/>
                    <a:pt x="179574" y="154427"/>
                  </a:cubicBezTo>
                  <a:cubicBezTo>
                    <a:pt x="171996" y="160605"/>
                    <a:pt x="163836" y="164507"/>
                    <a:pt x="154510" y="166133"/>
                  </a:cubicBezTo>
                  <a:cubicBezTo>
                    <a:pt x="133818" y="169710"/>
                    <a:pt x="126823" y="179790"/>
                    <a:pt x="126823" y="202552"/>
                  </a:cubicBezTo>
                  <a:cubicBezTo>
                    <a:pt x="126823" y="244824"/>
                    <a:pt x="127114" y="287095"/>
                    <a:pt x="126532" y="329367"/>
                  </a:cubicBezTo>
                  <a:cubicBezTo>
                    <a:pt x="126532" y="340748"/>
                    <a:pt x="127406" y="357007"/>
                    <a:pt x="114000" y="358632"/>
                  </a:cubicBezTo>
                  <a:cubicBezTo>
                    <a:pt x="100593" y="360258"/>
                    <a:pt x="96222" y="344325"/>
                    <a:pt x="94765" y="332619"/>
                  </a:cubicBezTo>
                  <a:cubicBezTo>
                    <a:pt x="91559" y="306280"/>
                    <a:pt x="90976" y="279942"/>
                    <a:pt x="88936" y="253603"/>
                  </a:cubicBezTo>
                  <a:cubicBezTo>
                    <a:pt x="87770" y="238646"/>
                    <a:pt x="86021" y="223363"/>
                    <a:pt x="85438" y="208405"/>
                  </a:cubicBezTo>
                  <a:cubicBezTo>
                    <a:pt x="84856" y="194748"/>
                    <a:pt x="79609" y="193448"/>
                    <a:pt x="69701" y="198975"/>
                  </a:cubicBezTo>
                  <a:cubicBezTo>
                    <a:pt x="61831" y="203528"/>
                    <a:pt x="54254" y="208080"/>
                    <a:pt x="48134" y="215234"/>
                  </a:cubicBezTo>
                  <a:cubicBezTo>
                    <a:pt x="38807" y="226615"/>
                    <a:pt x="29190" y="226940"/>
                    <a:pt x="20738" y="214583"/>
                  </a:cubicBezTo>
                  <a:cubicBezTo>
                    <a:pt x="7040" y="194098"/>
                    <a:pt x="-6949" y="173612"/>
                    <a:pt x="3834" y="145322"/>
                  </a:cubicBezTo>
                  <a:cubicBezTo>
                    <a:pt x="6166" y="139469"/>
                    <a:pt x="6166" y="132641"/>
                    <a:pt x="7040" y="126138"/>
                  </a:cubicBezTo>
                  <a:cubicBezTo>
                    <a:pt x="9372" y="107603"/>
                    <a:pt x="14327" y="102075"/>
                    <a:pt x="30939" y="103701"/>
                  </a:cubicBezTo>
                  <a:cubicBezTo>
                    <a:pt x="46094" y="105327"/>
                    <a:pt x="53671" y="90694"/>
                    <a:pt x="65620" y="86142"/>
                  </a:cubicBezTo>
                  <a:cubicBezTo>
                    <a:pt x="79027" y="80939"/>
                    <a:pt x="84564" y="71835"/>
                    <a:pt x="80775" y="56227"/>
                  </a:cubicBezTo>
                  <a:cubicBezTo>
                    <a:pt x="79609" y="47772"/>
                    <a:pt x="78735" y="38993"/>
                    <a:pt x="77861" y="30539"/>
                  </a:cubicBezTo>
                  <a:cubicBezTo>
                    <a:pt x="76404" y="16231"/>
                    <a:pt x="84564" y="2899"/>
                    <a:pt x="96222" y="298"/>
                  </a:cubicBezTo>
                  <a:close/>
                </a:path>
              </a:pathLst>
            </a:custGeom>
            <a:solidFill>
              <a:schemeClr val="bg1"/>
            </a:solidFill>
            <a:ln w="9525" cap="flat">
              <a:noFill/>
              <a:prstDash val="solid"/>
              <a:miter/>
            </a:ln>
          </p:spPr>
          <p:txBody>
            <a:bodyPr wrap="square" rtlCol="0" anchor="ctr">
              <a:noAutofit/>
            </a:bodyPr>
            <a:lstStyle/>
            <a:p>
              <a:endParaRPr lang="zh-CN" altLang="en-US" sz="1800">
                <a:solidFill>
                  <a:schemeClr val="bg1"/>
                </a:solidFill>
              </a:endParaRPr>
            </a:p>
          </p:txBody>
        </p:sp>
        <p:sp>
          <p:nvSpPr>
            <p:cNvPr id="24" name="任意多边形: 形状 23">
              <a:extLst>
                <a:ext uri="{FF2B5EF4-FFF2-40B4-BE49-F238E27FC236}">
                  <a16:creationId xmlns:a16="http://schemas.microsoft.com/office/drawing/2014/main" id="{7796ED42-4D31-4A88-828B-8CC68D286815}"/>
                </a:ext>
              </a:extLst>
            </p:cNvPr>
            <p:cNvSpPr/>
            <p:nvPr/>
          </p:nvSpPr>
          <p:spPr>
            <a:xfrm>
              <a:off x="6458235" y="4054538"/>
              <a:ext cx="267400" cy="26310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chemeClr val="bg1"/>
            </a:solidFill>
            <a:ln w="9525" cap="flat">
              <a:noFill/>
              <a:prstDash val="solid"/>
              <a:miter/>
            </a:ln>
          </p:spPr>
          <p:txBody>
            <a:bodyPr rtlCol="0" anchor="ctr"/>
            <a:lstStyle/>
            <a:p>
              <a:endParaRPr lang="zh-CN" altLang="en-US" sz="1800">
                <a:solidFill>
                  <a:schemeClr val="bg1"/>
                </a:solidFill>
              </a:endParaRPr>
            </a:p>
          </p:txBody>
        </p:sp>
        <p:sp>
          <p:nvSpPr>
            <p:cNvPr id="26" name="任意多边形: 形状 25">
              <a:extLst>
                <a:ext uri="{FF2B5EF4-FFF2-40B4-BE49-F238E27FC236}">
                  <a16:creationId xmlns:a16="http://schemas.microsoft.com/office/drawing/2014/main" id="{B559BE18-C80F-44AF-BAFC-6706C84424FA}"/>
                </a:ext>
              </a:extLst>
            </p:cNvPr>
            <p:cNvSpPr/>
            <p:nvPr/>
          </p:nvSpPr>
          <p:spPr>
            <a:xfrm>
              <a:off x="6137910" y="4066897"/>
              <a:ext cx="195165" cy="224514"/>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chemeClr val="bg1"/>
            </a:solidFill>
            <a:ln w="9525" cap="flat">
              <a:noFill/>
              <a:prstDash val="solid"/>
              <a:miter/>
            </a:ln>
          </p:spPr>
          <p:txBody>
            <a:bodyPr rtlCol="0" anchor="ctr"/>
            <a:lstStyle/>
            <a:p>
              <a:endParaRPr lang="zh-CN" altLang="en-US" sz="1800" dirty="0">
                <a:solidFill>
                  <a:schemeClr val="bg1"/>
                </a:solidFill>
              </a:endParaRPr>
            </a:p>
          </p:txBody>
        </p:sp>
        <p:sp>
          <p:nvSpPr>
            <p:cNvPr id="27" name="文本框 26">
              <a:extLst>
                <a:ext uri="{FF2B5EF4-FFF2-40B4-BE49-F238E27FC236}">
                  <a16:creationId xmlns:a16="http://schemas.microsoft.com/office/drawing/2014/main" id="{87998E0F-414C-4D20-B4D8-AFF8472F63D5}"/>
                </a:ext>
              </a:extLst>
            </p:cNvPr>
            <p:cNvSpPr txBox="1"/>
            <p:nvPr/>
          </p:nvSpPr>
          <p:spPr>
            <a:xfrm>
              <a:off x="5788416" y="4408563"/>
              <a:ext cx="1341452" cy="72921"/>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
          <p:nvSpPr>
            <p:cNvPr id="28" name="任意多边形: 形状 27">
              <a:extLst>
                <a:ext uri="{FF2B5EF4-FFF2-40B4-BE49-F238E27FC236}">
                  <a16:creationId xmlns:a16="http://schemas.microsoft.com/office/drawing/2014/main" id="{3C527A60-B26F-440E-8C83-C3380A2F7F22}"/>
                </a:ext>
              </a:extLst>
            </p:cNvPr>
            <p:cNvSpPr/>
            <p:nvPr/>
          </p:nvSpPr>
          <p:spPr>
            <a:xfrm>
              <a:off x="5062132" y="3939381"/>
              <a:ext cx="598107" cy="617354"/>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solidFill>
                  <a:schemeClr val="bg1"/>
                </a:solidFill>
              </a:endParaRPr>
            </a:p>
          </p:txBody>
        </p:sp>
        <p:sp>
          <p:nvSpPr>
            <p:cNvPr id="29" name="任意多边形: 形状 28">
              <a:extLst>
                <a:ext uri="{FF2B5EF4-FFF2-40B4-BE49-F238E27FC236}">
                  <a16:creationId xmlns:a16="http://schemas.microsoft.com/office/drawing/2014/main" id="{8F514677-DD49-4476-BE93-5E6F865A71CC}"/>
                </a:ext>
              </a:extLst>
            </p:cNvPr>
            <p:cNvSpPr/>
            <p:nvPr/>
          </p:nvSpPr>
          <p:spPr>
            <a:xfrm>
              <a:off x="5368852" y="3939381"/>
              <a:ext cx="11105" cy="1040"/>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solidFill>
                  <a:schemeClr val="bg1"/>
                </a:solidFill>
              </a:endParaRPr>
            </a:p>
          </p:txBody>
        </p:sp>
        <p:sp>
          <p:nvSpPr>
            <p:cNvPr id="30" name="任意多边形: 形状 29">
              <a:extLst>
                <a:ext uri="{FF2B5EF4-FFF2-40B4-BE49-F238E27FC236}">
                  <a16:creationId xmlns:a16="http://schemas.microsoft.com/office/drawing/2014/main" id="{C7E5544C-232F-4173-BD0E-994521F20756}"/>
                </a:ext>
              </a:extLst>
            </p:cNvPr>
            <p:cNvSpPr/>
            <p:nvPr/>
          </p:nvSpPr>
          <p:spPr>
            <a:xfrm>
              <a:off x="5082389" y="3959641"/>
              <a:ext cx="558212" cy="577196"/>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solidFill>
                  <a:schemeClr val="bg1"/>
                </a:solidFill>
              </a:endParaRPr>
            </a:p>
          </p:txBody>
        </p:sp>
        <p:sp>
          <p:nvSpPr>
            <p:cNvPr id="31" name="任意多边形: 形状 30">
              <a:extLst>
                <a:ext uri="{FF2B5EF4-FFF2-40B4-BE49-F238E27FC236}">
                  <a16:creationId xmlns:a16="http://schemas.microsoft.com/office/drawing/2014/main" id="{96CD02BC-2C2B-4DFD-B8B2-ECD818C82700}"/>
                </a:ext>
              </a:extLst>
            </p:cNvPr>
            <p:cNvSpPr/>
            <p:nvPr/>
          </p:nvSpPr>
          <p:spPr>
            <a:xfrm>
              <a:off x="5090783" y="3968012"/>
              <a:ext cx="541551" cy="559472"/>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solidFill>
                  <a:schemeClr val="bg1"/>
                </a:solidFill>
              </a:endParaRPr>
            </a:p>
          </p:txBody>
        </p:sp>
        <p:sp>
          <p:nvSpPr>
            <p:cNvPr id="32" name="任意多边形: 形状 31">
              <a:extLst>
                <a:ext uri="{FF2B5EF4-FFF2-40B4-BE49-F238E27FC236}">
                  <a16:creationId xmlns:a16="http://schemas.microsoft.com/office/drawing/2014/main" id="{3B9BEBD4-11C2-429D-8851-AF98CE3A3408}"/>
                </a:ext>
              </a:extLst>
            </p:cNvPr>
            <p:cNvSpPr/>
            <p:nvPr/>
          </p:nvSpPr>
          <p:spPr>
            <a:xfrm>
              <a:off x="5096223" y="3974486"/>
              <a:ext cx="530639" cy="547067"/>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solidFill>
                  <a:schemeClr val="bg1"/>
                </a:solidFill>
              </a:endParaRPr>
            </a:p>
          </p:txBody>
        </p:sp>
        <p:sp>
          <p:nvSpPr>
            <p:cNvPr id="33" name="任意多边形: 形状 32">
              <a:extLst>
                <a:ext uri="{FF2B5EF4-FFF2-40B4-BE49-F238E27FC236}">
                  <a16:creationId xmlns:a16="http://schemas.microsoft.com/office/drawing/2014/main" id="{DB07ECFF-8D90-4207-8E88-EC88506B63DD}"/>
                </a:ext>
              </a:extLst>
            </p:cNvPr>
            <p:cNvSpPr/>
            <p:nvPr/>
          </p:nvSpPr>
          <p:spPr>
            <a:xfrm>
              <a:off x="5210833" y="4116129"/>
              <a:ext cx="301426" cy="286894"/>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34" name="任意多边形: 形状 33">
              <a:extLst>
                <a:ext uri="{FF2B5EF4-FFF2-40B4-BE49-F238E27FC236}">
                  <a16:creationId xmlns:a16="http://schemas.microsoft.com/office/drawing/2014/main" id="{C24E19EC-84DE-454D-AFC4-529C21737279}"/>
                </a:ext>
              </a:extLst>
            </p:cNvPr>
            <p:cNvSpPr/>
            <p:nvPr/>
          </p:nvSpPr>
          <p:spPr>
            <a:xfrm>
              <a:off x="5367297" y="4357542"/>
              <a:ext cx="199818" cy="13865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35" name="任意多边形: 形状 34">
              <a:extLst>
                <a:ext uri="{FF2B5EF4-FFF2-40B4-BE49-F238E27FC236}">
                  <a16:creationId xmlns:a16="http://schemas.microsoft.com/office/drawing/2014/main" id="{2373CBF3-FC71-4917-B41D-965ACB94CB88}"/>
                </a:ext>
              </a:extLst>
            </p:cNvPr>
            <p:cNvSpPr/>
            <p:nvPr/>
          </p:nvSpPr>
          <p:spPr>
            <a:xfrm>
              <a:off x="5458680" y="4065139"/>
              <a:ext cx="82942" cy="79372"/>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36" name="任意多边形: 形状 35">
              <a:extLst>
                <a:ext uri="{FF2B5EF4-FFF2-40B4-BE49-F238E27FC236}">
                  <a16:creationId xmlns:a16="http://schemas.microsoft.com/office/drawing/2014/main" id="{A2C87019-0A8B-4812-A42D-027B3A4529A9}"/>
                </a:ext>
              </a:extLst>
            </p:cNvPr>
            <p:cNvSpPr/>
            <p:nvPr/>
          </p:nvSpPr>
          <p:spPr>
            <a:xfrm>
              <a:off x="5188804" y="4055507"/>
              <a:ext cx="74497" cy="85454"/>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solidFill>
                  <a:schemeClr val="bg1"/>
                </a:solidFill>
              </a:endParaRPr>
            </a:p>
          </p:txBody>
        </p:sp>
        <p:sp>
          <p:nvSpPr>
            <p:cNvPr id="37" name="任意多边形: 形状 36">
              <a:extLst>
                <a:ext uri="{FF2B5EF4-FFF2-40B4-BE49-F238E27FC236}">
                  <a16:creationId xmlns:a16="http://schemas.microsoft.com/office/drawing/2014/main" id="{32A87BEC-C589-46BC-B1E6-F95882F51B15}"/>
                </a:ext>
              </a:extLst>
            </p:cNvPr>
            <p:cNvSpPr/>
            <p:nvPr/>
          </p:nvSpPr>
          <p:spPr>
            <a:xfrm>
              <a:off x="5223932" y="4414999"/>
              <a:ext cx="130262" cy="8221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38" name="任意多边形: 形状 37">
              <a:extLst>
                <a:ext uri="{FF2B5EF4-FFF2-40B4-BE49-F238E27FC236}">
                  <a16:creationId xmlns:a16="http://schemas.microsoft.com/office/drawing/2014/main" id="{D9912127-ECB8-416B-ABC9-37684BE92826}"/>
                </a:ext>
              </a:extLst>
            </p:cNvPr>
            <p:cNvSpPr/>
            <p:nvPr/>
          </p:nvSpPr>
          <p:spPr>
            <a:xfrm>
              <a:off x="5372260" y="4006229"/>
              <a:ext cx="75882" cy="81313"/>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solidFill>
                  <a:schemeClr val="bg1"/>
                </a:solidFill>
              </a:endParaRPr>
            </a:p>
          </p:txBody>
        </p:sp>
        <p:sp>
          <p:nvSpPr>
            <p:cNvPr id="39" name="任意多边形: 形状 38">
              <a:extLst>
                <a:ext uri="{FF2B5EF4-FFF2-40B4-BE49-F238E27FC236}">
                  <a16:creationId xmlns:a16="http://schemas.microsoft.com/office/drawing/2014/main" id="{C3B9B3A2-DBCE-4CC6-A786-762423DFEBC2}"/>
                </a:ext>
              </a:extLst>
            </p:cNvPr>
            <p:cNvSpPr/>
            <p:nvPr/>
          </p:nvSpPr>
          <p:spPr>
            <a:xfrm>
              <a:off x="5277820" y="4016472"/>
              <a:ext cx="59842" cy="67942"/>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40" name="任意多边形: 形状 39">
              <a:extLst>
                <a:ext uri="{FF2B5EF4-FFF2-40B4-BE49-F238E27FC236}">
                  <a16:creationId xmlns:a16="http://schemas.microsoft.com/office/drawing/2014/main" id="{8045B215-B398-40B4-9C24-6020E8D7E5FF}"/>
                </a:ext>
              </a:extLst>
            </p:cNvPr>
            <p:cNvSpPr/>
            <p:nvPr/>
          </p:nvSpPr>
          <p:spPr>
            <a:xfrm>
              <a:off x="5126697" y="4204716"/>
              <a:ext cx="51593" cy="88067"/>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41" name="任意多边形: 形状 40">
              <a:extLst>
                <a:ext uri="{FF2B5EF4-FFF2-40B4-BE49-F238E27FC236}">
                  <a16:creationId xmlns:a16="http://schemas.microsoft.com/office/drawing/2014/main" id="{786BCBD7-8DF3-4FC9-9BF1-EABF607B9D55}"/>
                </a:ext>
              </a:extLst>
            </p:cNvPr>
            <p:cNvSpPr/>
            <p:nvPr/>
          </p:nvSpPr>
          <p:spPr>
            <a:xfrm>
              <a:off x="5532651" y="4319678"/>
              <a:ext cx="59634" cy="53928"/>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42" name="任意多边形: 形状 41">
              <a:extLst>
                <a:ext uri="{FF2B5EF4-FFF2-40B4-BE49-F238E27FC236}">
                  <a16:creationId xmlns:a16="http://schemas.microsoft.com/office/drawing/2014/main" id="{DE7276CF-123B-44CD-BC79-AA13B1C15909}"/>
                </a:ext>
              </a:extLst>
            </p:cNvPr>
            <p:cNvSpPr/>
            <p:nvPr/>
          </p:nvSpPr>
          <p:spPr>
            <a:xfrm>
              <a:off x="5139312" y="4304216"/>
              <a:ext cx="55081" cy="54108"/>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solidFill>
                  <a:schemeClr val="bg1"/>
                </a:solidFill>
              </a:endParaRPr>
            </a:p>
          </p:txBody>
        </p:sp>
        <p:sp>
          <p:nvSpPr>
            <p:cNvPr id="43" name="任意多边形: 形状 42">
              <a:extLst>
                <a:ext uri="{FF2B5EF4-FFF2-40B4-BE49-F238E27FC236}">
                  <a16:creationId xmlns:a16="http://schemas.microsoft.com/office/drawing/2014/main" id="{121054BF-39EF-40FD-A021-F0AE7EE8F992}"/>
                </a:ext>
              </a:extLst>
            </p:cNvPr>
            <p:cNvSpPr/>
            <p:nvPr/>
          </p:nvSpPr>
          <p:spPr>
            <a:xfrm>
              <a:off x="5179845" y="4370274"/>
              <a:ext cx="55266" cy="56761"/>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solidFill>
                  <a:schemeClr val="bg1"/>
                </a:solidFill>
              </a:endParaRPr>
            </a:p>
          </p:txBody>
        </p:sp>
        <p:sp>
          <p:nvSpPr>
            <p:cNvPr id="44" name="任意多边形: 形状 43">
              <a:extLst>
                <a:ext uri="{FF2B5EF4-FFF2-40B4-BE49-F238E27FC236}">
                  <a16:creationId xmlns:a16="http://schemas.microsoft.com/office/drawing/2014/main" id="{9F315F2D-D50C-45F7-BC1F-FBB89EA724A5}"/>
                </a:ext>
              </a:extLst>
            </p:cNvPr>
            <p:cNvSpPr/>
            <p:nvPr/>
          </p:nvSpPr>
          <p:spPr>
            <a:xfrm>
              <a:off x="5137398" y="4161135"/>
              <a:ext cx="48197" cy="41883"/>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45" name="任意多边形: 形状 44">
              <a:extLst>
                <a:ext uri="{FF2B5EF4-FFF2-40B4-BE49-F238E27FC236}">
                  <a16:creationId xmlns:a16="http://schemas.microsoft.com/office/drawing/2014/main" id="{3C010549-035F-418C-8924-3B0C82339837}"/>
                </a:ext>
              </a:extLst>
            </p:cNvPr>
            <p:cNvSpPr/>
            <p:nvPr/>
          </p:nvSpPr>
          <p:spPr>
            <a:xfrm>
              <a:off x="5548652" y="4284972"/>
              <a:ext cx="48137" cy="36676"/>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46" name="任意多边形: 形状 45">
              <a:extLst>
                <a:ext uri="{FF2B5EF4-FFF2-40B4-BE49-F238E27FC236}">
                  <a16:creationId xmlns:a16="http://schemas.microsoft.com/office/drawing/2014/main" id="{464BAA17-8B45-402C-94CB-467D74C89B01}"/>
                </a:ext>
              </a:extLst>
            </p:cNvPr>
            <p:cNvSpPr/>
            <p:nvPr/>
          </p:nvSpPr>
          <p:spPr>
            <a:xfrm>
              <a:off x="5149084" y="4357985"/>
              <a:ext cx="53082" cy="48109"/>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47" name="任意多边形: 形状 46">
              <a:extLst>
                <a:ext uri="{FF2B5EF4-FFF2-40B4-BE49-F238E27FC236}">
                  <a16:creationId xmlns:a16="http://schemas.microsoft.com/office/drawing/2014/main" id="{5D3537B5-EAAA-4A82-B962-AD7E21F78105}"/>
                </a:ext>
              </a:extLst>
            </p:cNvPr>
            <p:cNvSpPr/>
            <p:nvPr/>
          </p:nvSpPr>
          <p:spPr>
            <a:xfrm>
              <a:off x="5539758" y="4161701"/>
              <a:ext cx="51562" cy="49241"/>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48" name="任意多边形: 形状 47">
              <a:extLst>
                <a:ext uri="{FF2B5EF4-FFF2-40B4-BE49-F238E27FC236}">
                  <a16:creationId xmlns:a16="http://schemas.microsoft.com/office/drawing/2014/main" id="{E95623E1-B9B9-45DE-AA47-1C35DD34BAC9}"/>
                </a:ext>
              </a:extLst>
            </p:cNvPr>
            <p:cNvSpPr/>
            <p:nvPr/>
          </p:nvSpPr>
          <p:spPr>
            <a:xfrm>
              <a:off x="5552997" y="4211643"/>
              <a:ext cx="49171" cy="43445"/>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solidFill>
                  <a:schemeClr val="bg1"/>
                </a:solidFill>
              </a:endParaRPr>
            </a:p>
          </p:txBody>
        </p:sp>
        <p:sp>
          <p:nvSpPr>
            <p:cNvPr id="49" name="任意多边形: 形状 48">
              <a:extLst>
                <a:ext uri="{FF2B5EF4-FFF2-40B4-BE49-F238E27FC236}">
                  <a16:creationId xmlns:a16="http://schemas.microsoft.com/office/drawing/2014/main" id="{0DF118D3-BC6F-40E7-86D2-BD3CEE406C27}"/>
                </a:ext>
              </a:extLst>
            </p:cNvPr>
            <p:cNvSpPr/>
            <p:nvPr/>
          </p:nvSpPr>
          <p:spPr>
            <a:xfrm>
              <a:off x="5555416" y="4257239"/>
              <a:ext cx="45606" cy="22979"/>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solidFill>
                  <a:schemeClr val="bg1"/>
                </a:solidFill>
              </a:endParaRPr>
            </a:p>
          </p:txBody>
        </p:sp>
        <p:sp>
          <p:nvSpPr>
            <p:cNvPr id="50" name="任意多边形: 形状 49">
              <a:extLst>
                <a:ext uri="{FF2B5EF4-FFF2-40B4-BE49-F238E27FC236}">
                  <a16:creationId xmlns:a16="http://schemas.microsoft.com/office/drawing/2014/main" id="{78276A49-2E06-4FF6-941C-6759FCA169C4}"/>
                </a:ext>
              </a:extLst>
            </p:cNvPr>
            <p:cNvSpPr/>
            <p:nvPr/>
          </p:nvSpPr>
          <p:spPr>
            <a:xfrm>
              <a:off x="5219709" y="4418920"/>
              <a:ext cx="15994" cy="14423"/>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solidFill>
                  <a:schemeClr val="bg1"/>
                </a:solidFill>
              </a:endParaRPr>
            </a:p>
          </p:txBody>
        </p:sp>
        <p:sp>
          <p:nvSpPr>
            <p:cNvPr id="51" name="任意多边形: 形状 50">
              <a:extLst>
                <a:ext uri="{FF2B5EF4-FFF2-40B4-BE49-F238E27FC236}">
                  <a16:creationId xmlns:a16="http://schemas.microsoft.com/office/drawing/2014/main" id="{AD76F62A-ABCE-4A3E-9DB1-FA83130A089A}"/>
                </a:ext>
              </a:extLst>
            </p:cNvPr>
            <p:cNvSpPr/>
            <p:nvPr/>
          </p:nvSpPr>
          <p:spPr>
            <a:xfrm>
              <a:off x="5243032" y="4462353"/>
              <a:ext cx="6663" cy="2308"/>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solidFill>
                  <a:schemeClr val="bg1"/>
                </a:solidFill>
              </a:endParaRPr>
            </a:p>
          </p:txBody>
        </p:sp>
        <p:sp>
          <p:nvSpPr>
            <p:cNvPr id="52" name="任意多边形: 形状 51">
              <a:extLst>
                <a:ext uri="{FF2B5EF4-FFF2-40B4-BE49-F238E27FC236}">
                  <a16:creationId xmlns:a16="http://schemas.microsoft.com/office/drawing/2014/main" id="{782EBEE8-820D-43B7-B83F-67F4B4DF0D28}"/>
                </a:ext>
              </a:extLst>
            </p:cNvPr>
            <p:cNvSpPr/>
            <p:nvPr/>
          </p:nvSpPr>
          <p:spPr>
            <a:xfrm>
              <a:off x="5589953" y="4178793"/>
              <a:ext cx="2597" cy="8376"/>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solidFill>
                  <a:schemeClr val="bg1"/>
                </a:solidFill>
              </a:endParaRPr>
            </a:p>
          </p:txBody>
        </p:sp>
        <p:sp>
          <p:nvSpPr>
            <p:cNvPr id="53" name="任意多边形: 形状 52">
              <a:extLst>
                <a:ext uri="{FF2B5EF4-FFF2-40B4-BE49-F238E27FC236}">
                  <a16:creationId xmlns:a16="http://schemas.microsoft.com/office/drawing/2014/main" id="{604098DD-478F-4DBB-8125-BEB3C4D2CC12}"/>
                </a:ext>
              </a:extLst>
            </p:cNvPr>
            <p:cNvSpPr/>
            <p:nvPr/>
          </p:nvSpPr>
          <p:spPr>
            <a:xfrm>
              <a:off x="5131982" y="4252825"/>
              <a:ext cx="4775" cy="2165"/>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solidFill>
                  <a:schemeClr val="bg1"/>
                </a:solidFill>
              </a:endParaRPr>
            </a:p>
          </p:txBody>
        </p:sp>
        <p:sp>
          <p:nvSpPr>
            <p:cNvPr id="54" name="任意多边形: 形状 53">
              <a:extLst>
                <a:ext uri="{FF2B5EF4-FFF2-40B4-BE49-F238E27FC236}">
                  <a16:creationId xmlns:a16="http://schemas.microsoft.com/office/drawing/2014/main" id="{44A3475C-49C2-4E48-937C-416AA476A373}"/>
                </a:ext>
              </a:extLst>
            </p:cNvPr>
            <p:cNvSpPr/>
            <p:nvPr/>
          </p:nvSpPr>
          <p:spPr>
            <a:xfrm>
              <a:off x="5223055" y="4128307"/>
              <a:ext cx="277169" cy="260767"/>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solidFill>
                  <a:schemeClr val="bg1"/>
                </a:solidFill>
              </a:endParaRPr>
            </a:p>
          </p:txBody>
        </p:sp>
        <p:sp>
          <p:nvSpPr>
            <p:cNvPr id="55" name="任意多边形: 形状 54">
              <a:extLst>
                <a:ext uri="{FF2B5EF4-FFF2-40B4-BE49-F238E27FC236}">
                  <a16:creationId xmlns:a16="http://schemas.microsoft.com/office/drawing/2014/main" id="{900C9A2A-7A16-4096-B0E1-31525429DEF7}"/>
                </a:ext>
              </a:extLst>
            </p:cNvPr>
            <p:cNvSpPr/>
            <p:nvPr/>
          </p:nvSpPr>
          <p:spPr>
            <a:xfrm>
              <a:off x="5508442" y="4074758"/>
              <a:ext cx="7740" cy="7252"/>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solidFill>
                  <a:schemeClr val="bg1"/>
                </a:solidFill>
              </a:endParaRPr>
            </a:p>
          </p:txBody>
        </p:sp>
        <p:sp>
          <p:nvSpPr>
            <p:cNvPr id="56" name="任意多边形: 形状 55">
              <a:extLst>
                <a:ext uri="{FF2B5EF4-FFF2-40B4-BE49-F238E27FC236}">
                  <a16:creationId xmlns:a16="http://schemas.microsoft.com/office/drawing/2014/main" id="{FFDB1E43-4262-4C5B-9BDE-6C4CB710ACB1}"/>
                </a:ext>
              </a:extLst>
            </p:cNvPr>
            <p:cNvSpPr/>
            <p:nvPr/>
          </p:nvSpPr>
          <p:spPr>
            <a:xfrm>
              <a:off x="5498700" y="4087206"/>
              <a:ext cx="8487" cy="5657"/>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solidFill>
                  <a:schemeClr val="bg1"/>
                </a:solidFill>
              </a:endParaRPr>
            </a:p>
          </p:txBody>
        </p:sp>
        <p:sp>
          <p:nvSpPr>
            <p:cNvPr id="57" name="任意多边形: 形状 56">
              <a:extLst>
                <a:ext uri="{FF2B5EF4-FFF2-40B4-BE49-F238E27FC236}">
                  <a16:creationId xmlns:a16="http://schemas.microsoft.com/office/drawing/2014/main" id="{735EE565-94B0-479C-B5EF-95CAC1316A22}"/>
                </a:ext>
              </a:extLst>
            </p:cNvPr>
            <p:cNvSpPr/>
            <p:nvPr/>
          </p:nvSpPr>
          <p:spPr>
            <a:xfrm>
              <a:off x="5521213" y="4092982"/>
              <a:ext cx="4553" cy="4851"/>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solidFill>
                  <a:schemeClr val="bg1"/>
                </a:solidFill>
              </a:endParaRPr>
            </a:p>
          </p:txBody>
        </p:sp>
        <p:sp>
          <p:nvSpPr>
            <p:cNvPr id="58" name="任意多边形: 形状 57">
              <a:extLst>
                <a:ext uri="{FF2B5EF4-FFF2-40B4-BE49-F238E27FC236}">
                  <a16:creationId xmlns:a16="http://schemas.microsoft.com/office/drawing/2014/main" id="{F5E2225C-F8F1-42D3-A7DD-6219FBF30446}"/>
                </a:ext>
              </a:extLst>
            </p:cNvPr>
            <p:cNvSpPr/>
            <p:nvPr/>
          </p:nvSpPr>
          <p:spPr>
            <a:xfrm>
              <a:off x="5215014" y="4072264"/>
              <a:ext cx="9362" cy="13579"/>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solidFill>
                  <a:schemeClr val="bg1"/>
                </a:solidFill>
              </a:endParaRPr>
            </a:p>
          </p:txBody>
        </p:sp>
        <p:sp>
          <p:nvSpPr>
            <p:cNvPr id="59" name="任意多边形: 形状 58">
              <a:extLst>
                <a:ext uri="{FF2B5EF4-FFF2-40B4-BE49-F238E27FC236}">
                  <a16:creationId xmlns:a16="http://schemas.microsoft.com/office/drawing/2014/main" id="{CE653F41-0598-4F6D-AC48-99FA6B1879C8}"/>
                </a:ext>
              </a:extLst>
            </p:cNvPr>
            <p:cNvSpPr/>
            <p:nvPr/>
          </p:nvSpPr>
          <p:spPr>
            <a:xfrm>
              <a:off x="5204720" y="4094314"/>
              <a:ext cx="10661" cy="12406"/>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solidFill>
                  <a:schemeClr val="bg1"/>
                </a:solidFill>
              </a:endParaRPr>
            </a:p>
          </p:txBody>
        </p:sp>
        <p:sp>
          <p:nvSpPr>
            <p:cNvPr id="60" name="任意多边形: 形状 59">
              <a:extLst>
                <a:ext uri="{FF2B5EF4-FFF2-40B4-BE49-F238E27FC236}">
                  <a16:creationId xmlns:a16="http://schemas.microsoft.com/office/drawing/2014/main" id="{8FD8A1F0-00F9-4BA5-8F59-6A011C4E93C9}"/>
                </a:ext>
              </a:extLst>
            </p:cNvPr>
            <p:cNvSpPr/>
            <p:nvPr/>
          </p:nvSpPr>
          <p:spPr>
            <a:xfrm>
              <a:off x="5540870" y="4330741"/>
              <a:ext cx="20827" cy="17591"/>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solidFill>
                  <a:schemeClr val="bg1"/>
                </a:solidFill>
              </a:endParaRPr>
            </a:p>
          </p:txBody>
        </p:sp>
        <p:sp>
          <p:nvSpPr>
            <p:cNvPr id="61" name="任意多边形: 形状 60">
              <a:extLst>
                <a:ext uri="{FF2B5EF4-FFF2-40B4-BE49-F238E27FC236}">
                  <a16:creationId xmlns:a16="http://schemas.microsoft.com/office/drawing/2014/main" id="{1C7C3E7B-2835-499D-A081-5C8883A0902A}"/>
                </a:ext>
              </a:extLst>
            </p:cNvPr>
            <p:cNvSpPr/>
            <p:nvPr/>
          </p:nvSpPr>
          <p:spPr>
            <a:xfrm>
              <a:off x="5170427" y="4362852"/>
              <a:ext cx="16081" cy="14942"/>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solidFill>
                  <a:schemeClr val="bg1"/>
                </a:solidFill>
              </a:endParaRPr>
            </a:p>
          </p:txBody>
        </p:sp>
        <p:sp>
          <p:nvSpPr>
            <p:cNvPr id="62" name="任意多边形: 形状 61">
              <a:extLst>
                <a:ext uri="{FF2B5EF4-FFF2-40B4-BE49-F238E27FC236}">
                  <a16:creationId xmlns:a16="http://schemas.microsoft.com/office/drawing/2014/main" id="{78C4B137-75AC-41B4-8A4B-1F2EC255C9DC}"/>
                </a:ext>
              </a:extLst>
            </p:cNvPr>
            <p:cNvSpPr/>
            <p:nvPr/>
          </p:nvSpPr>
          <p:spPr>
            <a:xfrm>
              <a:off x="5229929" y="4134733"/>
              <a:ext cx="263613" cy="248179"/>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solidFill>
                  <a:schemeClr val="bg1"/>
                </a:solidFill>
              </a:endParaRPr>
            </a:p>
          </p:txBody>
        </p:sp>
        <p:sp>
          <p:nvSpPr>
            <p:cNvPr id="63" name="任意多边形: 形状 62">
              <a:extLst>
                <a:ext uri="{FF2B5EF4-FFF2-40B4-BE49-F238E27FC236}">
                  <a16:creationId xmlns:a16="http://schemas.microsoft.com/office/drawing/2014/main" id="{A82C4668-4928-454F-972C-6152D2BEF110}"/>
                </a:ext>
              </a:extLst>
            </p:cNvPr>
            <p:cNvSpPr/>
            <p:nvPr/>
          </p:nvSpPr>
          <p:spPr>
            <a:xfrm>
              <a:off x="5239479" y="4139150"/>
              <a:ext cx="243644" cy="203440"/>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solidFill>
                  <a:schemeClr val="bg1"/>
                </a:solidFill>
              </a:endParaRPr>
            </a:p>
          </p:txBody>
        </p:sp>
        <p:sp>
          <p:nvSpPr>
            <p:cNvPr id="64" name="任意多边形: 形状 63">
              <a:extLst>
                <a:ext uri="{FF2B5EF4-FFF2-40B4-BE49-F238E27FC236}">
                  <a16:creationId xmlns:a16="http://schemas.microsoft.com/office/drawing/2014/main" id="{C4D81397-BEFA-4C2D-8A2D-FC04671C575E}"/>
                </a:ext>
              </a:extLst>
            </p:cNvPr>
            <p:cNvSpPr/>
            <p:nvPr/>
          </p:nvSpPr>
          <p:spPr>
            <a:xfrm>
              <a:off x="5318417" y="4347118"/>
              <a:ext cx="86859" cy="31345"/>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solidFill>
                  <a:schemeClr val="bg1"/>
                </a:solidFill>
              </a:endParaRPr>
            </a:p>
          </p:txBody>
        </p:sp>
        <p:sp>
          <p:nvSpPr>
            <p:cNvPr id="65" name="任意多边形: 形状 64">
              <a:extLst>
                <a:ext uri="{FF2B5EF4-FFF2-40B4-BE49-F238E27FC236}">
                  <a16:creationId xmlns:a16="http://schemas.microsoft.com/office/drawing/2014/main" id="{444CA322-056E-4031-BEDF-8459637155B2}"/>
                </a:ext>
              </a:extLst>
            </p:cNvPr>
            <p:cNvSpPr/>
            <p:nvPr/>
          </p:nvSpPr>
          <p:spPr>
            <a:xfrm>
              <a:off x="5349409" y="4305461"/>
              <a:ext cx="24893" cy="37015"/>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solidFill>
                  <a:schemeClr val="bg1"/>
                </a:solidFill>
              </a:endParaRPr>
            </a:p>
          </p:txBody>
        </p:sp>
        <p:sp>
          <p:nvSpPr>
            <p:cNvPr id="66" name="任意多边形: 形状 65">
              <a:extLst>
                <a:ext uri="{FF2B5EF4-FFF2-40B4-BE49-F238E27FC236}">
                  <a16:creationId xmlns:a16="http://schemas.microsoft.com/office/drawing/2014/main" id="{13D688E7-E996-4B63-A8E6-B57CD987301C}"/>
                </a:ext>
              </a:extLst>
            </p:cNvPr>
            <p:cNvSpPr/>
            <p:nvPr/>
          </p:nvSpPr>
          <p:spPr>
            <a:xfrm>
              <a:off x="5396281" y="4280028"/>
              <a:ext cx="21984" cy="26917"/>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solidFill>
                  <a:schemeClr val="bg1"/>
                </a:solidFill>
              </a:endParaRPr>
            </a:p>
          </p:txBody>
        </p:sp>
        <p:sp>
          <p:nvSpPr>
            <p:cNvPr id="67" name="任意多边形: 形状 66">
              <a:extLst>
                <a:ext uri="{FF2B5EF4-FFF2-40B4-BE49-F238E27FC236}">
                  <a16:creationId xmlns:a16="http://schemas.microsoft.com/office/drawing/2014/main" id="{847128B1-FCE7-4EA0-AAB8-86DACFB14167}"/>
                </a:ext>
              </a:extLst>
            </p:cNvPr>
            <p:cNvSpPr/>
            <p:nvPr/>
          </p:nvSpPr>
          <p:spPr>
            <a:xfrm>
              <a:off x="5304977" y="4279872"/>
              <a:ext cx="21791" cy="27071"/>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solidFill>
                  <a:schemeClr val="bg1"/>
                </a:solidFill>
              </a:endParaRPr>
            </a:p>
          </p:txBody>
        </p:sp>
        <p:sp>
          <p:nvSpPr>
            <p:cNvPr id="68" name="任意多边形: 形状 67">
              <a:extLst>
                <a:ext uri="{FF2B5EF4-FFF2-40B4-BE49-F238E27FC236}">
                  <a16:creationId xmlns:a16="http://schemas.microsoft.com/office/drawing/2014/main" id="{A1C95C18-F4FF-4CCC-A207-E94C6D5B4B10}"/>
                </a:ext>
              </a:extLst>
            </p:cNvPr>
            <p:cNvSpPr/>
            <p:nvPr/>
          </p:nvSpPr>
          <p:spPr>
            <a:xfrm>
              <a:off x="5396270" y="4311361"/>
              <a:ext cx="10228" cy="31140"/>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solidFill>
                  <a:schemeClr val="bg1"/>
                </a:solidFill>
              </a:endParaRPr>
            </a:p>
          </p:txBody>
        </p:sp>
        <p:sp>
          <p:nvSpPr>
            <p:cNvPr id="69" name="任意多边形: 形状 68">
              <a:extLst>
                <a:ext uri="{FF2B5EF4-FFF2-40B4-BE49-F238E27FC236}">
                  <a16:creationId xmlns:a16="http://schemas.microsoft.com/office/drawing/2014/main" id="{2857054A-9154-4231-B401-C993725C7115}"/>
                </a:ext>
              </a:extLst>
            </p:cNvPr>
            <p:cNvSpPr/>
            <p:nvPr/>
          </p:nvSpPr>
          <p:spPr>
            <a:xfrm>
              <a:off x="5316992" y="4311368"/>
              <a:ext cx="9772" cy="31116"/>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solidFill>
                  <a:schemeClr val="bg1"/>
                </a:solidFill>
              </a:endParaRPr>
            </a:p>
          </p:txBody>
        </p:sp>
        <p:sp>
          <p:nvSpPr>
            <p:cNvPr id="70" name="任意多边形: 形状 69">
              <a:extLst>
                <a:ext uri="{FF2B5EF4-FFF2-40B4-BE49-F238E27FC236}">
                  <a16:creationId xmlns:a16="http://schemas.microsoft.com/office/drawing/2014/main" id="{3335F305-7E36-4899-A65B-A52458B10EB2}"/>
                </a:ext>
              </a:extLst>
            </p:cNvPr>
            <p:cNvSpPr/>
            <p:nvPr/>
          </p:nvSpPr>
          <p:spPr>
            <a:xfrm>
              <a:off x="5412162" y="4275351"/>
              <a:ext cx="21988" cy="6537"/>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solidFill>
                  <a:schemeClr val="bg1"/>
                </a:solidFill>
              </a:endParaRPr>
            </a:p>
          </p:txBody>
        </p:sp>
        <p:sp>
          <p:nvSpPr>
            <p:cNvPr id="71" name="任意多边形: 形状 70">
              <a:extLst>
                <a:ext uri="{FF2B5EF4-FFF2-40B4-BE49-F238E27FC236}">
                  <a16:creationId xmlns:a16="http://schemas.microsoft.com/office/drawing/2014/main" id="{D6DA985F-C14D-43AF-A3DD-C16E91345789}"/>
                </a:ext>
              </a:extLst>
            </p:cNvPr>
            <p:cNvSpPr/>
            <p:nvPr/>
          </p:nvSpPr>
          <p:spPr>
            <a:xfrm>
              <a:off x="5290451" y="4275464"/>
              <a:ext cx="19656" cy="6382"/>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solidFill>
                  <a:schemeClr val="bg1"/>
                </a:solidFill>
              </a:endParaRPr>
            </a:p>
          </p:txBody>
        </p:sp>
        <p:sp>
          <p:nvSpPr>
            <p:cNvPr id="72" name="任意多边形: 形状 71">
              <a:extLst>
                <a:ext uri="{FF2B5EF4-FFF2-40B4-BE49-F238E27FC236}">
                  <a16:creationId xmlns:a16="http://schemas.microsoft.com/office/drawing/2014/main" id="{FF2640F5-7672-430C-A815-3714800BFB88}"/>
                </a:ext>
              </a:extLst>
            </p:cNvPr>
            <p:cNvSpPr/>
            <p:nvPr/>
          </p:nvSpPr>
          <p:spPr>
            <a:xfrm>
              <a:off x="5338877" y="4204235"/>
              <a:ext cx="46012" cy="8991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solidFill>
                  <a:schemeClr val="bg1"/>
                </a:solidFill>
              </a:endParaRPr>
            </a:p>
          </p:txBody>
        </p:sp>
        <p:sp>
          <p:nvSpPr>
            <p:cNvPr id="73" name="任意多边形: 形状 72">
              <a:extLst>
                <a:ext uri="{FF2B5EF4-FFF2-40B4-BE49-F238E27FC236}">
                  <a16:creationId xmlns:a16="http://schemas.microsoft.com/office/drawing/2014/main" id="{3C04CAEC-45B0-4A65-962D-7EEF946F6F33}"/>
                </a:ext>
              </a:extLst>
            </p:cNvPr>
            <p:cNvSpPr/>
            <p:nvPr/>
          </p:nvSpPr>
          <p:spPr>
            <a:xfrm>
              <a:off x="5338869" y="4150947"/>
              <a:ext cx="45425" cy="48596"/>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74" name="任意多边形: 形状 73">
              <a:extLst>
                <a:ext uri="{FF2B5EF4-FFF2-40B4-BE49-F238E27FC236}">
                  <a16:creationId xmlns:a16="http://schemas.microsoft.com/office/drawing/2014/main" id="{1977B7BB-32AC-49A5-9625-0B062D9A4EB5}"/>
                </a:ext>
              </a:extLst>
            </p:cNvPr>
            <p:cNvSpPr/>
            <p:nvPr/>
          </p:nvSpPr>
          <p:spPr>
            <a:xfrm>
              <a:off x="5357192" y="4211168"/>
              <a:ext cx="8884" cy="8943"/>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solidFill>
                  <a:schemeClr val="bg1"/>
                </a:solidFill>
              </a:endParaRPr>
            </a:p>
          </p:txBody>
        </p:sp>
        <p:sp>
          <p:nvSpPr>
            <p:cNvPr id="75" name="任意多边形: 形状 74">
              <a:extLst>
                <a:ext uri="{FF2B5EF4-FFF2-40B4-BE49-F238E27FC236}">
                  <a16:creationId xmlns:a16="http://schemas.microsoft.com/office/drawing/2014/main" id="{96C344E6-6B83-40A2-9639-6E8B04B2D58C}"/>
                </a:ext>
              </a:extLst>
            </p:cNvPr>
            <p:cNvSpPr/>
            <p:nvPr/>
          </p:nvSpPr>
          <p:spPr>
            <a:xfrm>
              <a:off x="5345955" y="4353522"/>
              <a:ext cx="11273" cy="11551"/>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solidFill>
                  <a:schemeClr val="bg1"/>
                </a:solidFill>
              </a:endParaRPr>
            </a:p>
          </p:txBody>
        </p:sp>
        <p:sp>
          <p:nvSpPr>
            <p:cNvPr id="76" name="任意多边形: 形状 75">
              <a:extLst>
                <a:ext uri="{FF2B5EF4-FFF2-40B4-BE49-F238E27FC236}">
                  <a16:creationId xmlns:a16="http://schemas.microsoft.com/office/drawing/2014/main" id="{D0579DEC-0B86-469E-A9BE-AF1CFAA138ED}"/>
                </a:ext>
              </a:extLst>
            </p:cNvPr>
            <p:cNvSpPr/>
            <p:nvPr/>
          </p:nvSpPr>
          <p:spPr>
            <a:xfrm>
              <a:off x="5361386" y="4353697"/>
              <a:ext cx="10730" cy="11397"/>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solidFill>
                  <a:schemeClr val="bg1"/>
                </a:solidFill>
              </a:endParaRPr>
            </a:p>
          </p:txBody>
        </p:sp>
        <p:sp>
          <p:nvSpPr>
            <p:cNvPr id="77" name="任意多边形: 形状 76">
              <a:extLst>
                <a:ext uri="{FF2B5EF4-FFF2-40B4-BE49-F238E27FC236}">
                  <a16:creationId xmlns:a16="http://schemas.microsoft.com/office/drawing/2014/main" id="{7CA8CF52-B573-4214-AFAA-4FA98EAC3EF0}"/>
                </a:ext>
              </a:extLst>
            </p:cNvPr>
            <p:cNvSpPr/>
            <p:nvPr/>
          </p:nvSpPr>
          <p:spPr>
            <a:xfrm>
              <a:off x="5375398" y="4353757"/>
              <a:ext cx="11562" cy="11374"/>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solidFill>
                  <a:schemeClr val="bg1"/>
                </a:solidFill>
              </a:endParaRPr>
            </a:p>
          </p:txBody>
        </p:sp>
        <p:sp>
          <p:nvSpPr>
            <p:cNvPr id="78" name="任意多边形: 形状 77">
              <a:extLst>
                <a:ext uri="{FF2B5EF4-FFF2-40B4-BE49-F238E27FC236}">
                  <a16:creationId xmlns:a16="http://schemas.microsoft.com/office/drawing/2014/main" id="{D4C46C9B-ED3D-47B2-809F-DAFBBEACF6A1}"/>
                </a:ext>
              </a:extLst>
            </p:cNvPr>
            <p:cNvSpPr/>
            <p:nvPr/>
          </p:nvSpPr>
          <p:spPr>
            <a:xfrm>
              <a:off x="5336648" y="4353671"/>
              <a:ext cx="7556" cy="11351"/>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solidFill>
                  <a:schemeClr val="bg1"/>
                </a:solidFill>
              </a:endParaRPr>
            </a:p>
          </p:txBody>
        </p:sp>
        <p:sp>
          <p:nvSpPr>
            <p:cNvPr id="79" name="任意多边形: 形状 78">
              <a:extLst>
                <a:ext uri="{FF2B5EF4-FFF2-40B4-BE49-F238E27FC236}">
                  <a16:creationId xmlns:a16="http://schemas.microsoft.com/office/drawing/2014/main" id="{EF5DCBD1-A3D2-4E6A-BFB0-4A2A9834AD80}"/>
                </a:ext>
              </a:extLst>
            </p:cNvPr>
            <p:cNvSpPr/>
            <p:nvPr/>
          </p:nvSpPr>
          <p:spPr>
            <a:xfrm>
              <a:off x="5353774" y="4231317"/>
              <a:ext cx="15300" cy="39279"/>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solidFill>
                  <a:schemeClr val="bg1"/>
                </a:solidFill>
              </a:endParaRPr>
            </a:p>
          </p:txBody>
        </p:sp>
        <p:sp>
          <p:nvSpPr>
            <p:cNvPr id="80" name="任意多边形: 形状 79">
              <a:extLst>
                <a:ext uri="{FF2B5EF4-FFF2-40B4-BE49-F238E27FC236}">
                  <a16:creationId xmlns:a16="http://schemas.microsoft.com/office/drawing/2014/main" id="{32576C28-E76C-4ACB-9B80-7C757A3FF990}"/>
                </a:ext>
              </a:extLst>
            </p:cNvPr>
            <p:cNvSpPr/>
            <p:nvPr/>
          </p:nvSpPr>
          <p:spPr>
            <a:xfrm>
              <a:off x="5354082" y="4275044"/>
              <a:ext cx="14881" cy="7701"/>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solidFill>
                  <a:schemeClr val="bg1"/>
                </a:solidFill>
              </a:endParaRPr>
            </a:p>
          </p:txBody>
        </p:sp>
        <p:sp>
          <p:nvSpPr>
            <p:cNvPr id="81" name="任意多边形: 形状 80">
              <a:extLst>
                <a:ext uri="{FF2B5EF4-FFF2-40B4-BE49-F238E27FC236}">
                  <a16:creationId xmlns:a16="http://schemas.microsoft.com/office/drawing/2014/main" id="{894E7621-A062-4F3F-BF1E-60A0199A2DF3}"/>
                </a:ext>
              </a:extLst>
            </p:cNvPr>
            <p:cNvSpPr/>
            <p:nvPr/>
          </p:nvSpPr>
          <p:spPr>
            <a:xfrm>
              <a:off x="5363026" y="4180025"/>
              <a:ext cx="3272" cy="805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solidFill>
                  <a:schemeClr val="bg1"/>
                </a:solidFill>
              </a:endParaRPr>
            </a:p>
          </p:txBody>
        </p:sp>
        <p:sp>
          <p:nvSpPr>
            <p:cNvPr id="82" name="任意多边形: 形状 81">
              <a:extLst>
                <a:ext uri="{FF2B5EF4-FFF2-40B4-BE49-F238E27FC236}">
                  <a16:creationId xmlns:a16="http://schemas.microsoft.com/office/drawing/2014/main" id="{7CD855DB-49C4-43E2-8A2F-660BD57B177A}"/>
                </a:ext>
              </a:extLst>
            </p:cNvPr>
            <p:cNvSpPr/>
            <p:nvPr/>
          </p:nvSpPr>
          <p:spPr>
            <a:xfrm>
              <a:off x="5356631" y="4180011"/>
              <a:ext cx="3180" cy="8068"/>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solidFill>
                  <a:schemeClr val="bg1"/>
                </a:solidFill>
              </a:endParaRPr>
            </a:p>
          </p:txBody>
        </p:sp>
        <p:sp>
          <p:nvSpPr>
            <p:cNvPr id="83" name="任意多边形: 形状 82">
              <a:extLst>
                <a:ext uri="{FF2B5EF4-FFF2-40B4-BE49-F238E27FC236}">
                  <a16:creationId xmlns:a16="http://schemas.microsoft.com/office/drawing/2014/main" id="{BC4BB3B6-F102-4352-BA10-F3243C16A631}"/>
                </a:ext>
              </a:extLst>
            </p:cNvPr>
            <p:cNvSpPr/>
            <p:nvPr/>
          </p:nvSpPr>
          <p:spPr>
            <a:xfrm>
              <a:off x="5359746" y="4241608"/>
              <a:ext cx="3776" cy="21404"/>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solidFill>
                  <a:schemeClr val="bg1"/>
                </a:solidFill>
              </a:endParaRPr>
            </a:p>
          </p:txBody>
        </p:sp>
      </p:grpSp>
    </p:spTree>
    <p:extLst>
      <p:ext uri="{BB962C8B-B14F-4D97-AF65-F5344CB8AC3E}">
        <p14:creationId xmlns:p14="http://schemas.microsoft.com/office/powerpoint/2010/main" val="3818527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束页——B版式">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EE89825-1E8C-48AB-B967-7E4E7C3FBFF8}"/>
              </a:ext>
            </a:extLst>
          </p:cNvPr>
          <p:cNvPicPr>
            <a:picLocks noChangeAspect="1"/>
          </p:cNvPicPr>
          <p:nvPr userDrawn="1"/>
        </p:nvPicPr>
        <p:blipFill>
          <a:blip r:embed="rId2">
            <a:extLst>
              <a:ext uri="{28A0092B-C50C-407E-A947-70E740481C1C}">
                <a14:useLocalDpi xmlns:a14="http://schemas.microsoft.com/office/drawing/2010/main" val="0"/>
              </a:ext>
            </a:extLst>
          </a:blip>
          <a:srcRect t="125" b="15500"/>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50" name="矩形 149">
            <a:extLst>
              <a:ext uri="{FF2B5EF4-FFF2-40B4-BE49-F238E27FC236}">
                <a16:creationId xmlns:a16="http://schemas.microsoft.com/office/drawing/2014/main" id="{D9AC49C3-F339-4D9F-A780-B72EF38C04E8}"/>
              </a:ext>
            </a:extLst>
          </p:cNvPr>
          <p:cNvSpPr/>
          <p:nvPr userDrawn="1"/>
        </p:nvSpPr>
        <p:spPr>
          <a:xfrm>
            <a:off x="0" y="2"/>
            <a:ext cx="12192000" cy="6857999"/>
          </a:xfrm>
          <a:prstGeom prst="rect">
            <a:avLst/>
          </a:prstGeom>
          <a:gradFill flip="none" rotWithShape="1">
            <a:gsLst>
              <a:gs pos="0">
                <a:schemeClr val="accent1">
                  <a:alpha val="40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800" dirty="0"/>
          </a:p>
        </p:txBody>
      </p:sp>
      <p:sp>
        <p:nvSpPr>
          <p:cNvPr id="151" name="矩形 150">
            <a:extLst>
              <a:ext uri="{FF2B5EF4-FFF2-40B4-BE49-F238E27FC236}">
                <a16:creationId xmlns:a16="http://schemas.microsoft.com/office/drawing/2014/main" id="{D18029AA-CA17-493E-8296-92AFA1E01BE7}"/>
              </a:ext>
            </a:extLst>
          </p:cNvPr>
          <p:cNvSpPr/>
          <p:nvPr userDrawn="1"/>
        </p:nvSpPr>
        <p:spPr>
          <a:xfrm>
            <a:off x="0" y="1641527"/>
            <a:ext cx="12192000" cy="3574951"/>
          </a:xfrm>
          <a:prstGeom prst="rect">
            <a:avLst/>
          </a:prstGeom>
          <a:solidFill>
            <a:schemeClr val="accent1">
              <a:alpha val="8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800" dirty="0"/>
          </a:p>
        </p:txBody>
      </p:sp>
      <p:sp>
        <p:nvSpPr>
          <p:cNvPr id="156" name="标题 1">
            <a:extLst>
              <a:ext uri="{FF2B5EF4-FFF2-40B4-BE49-F238E27FC236}">
                <a16:creationId xmlns:a16="http://schemas.microsoft.com/office/drawing/2014/main" id="{C53F50DB-A2C8-4CF8-B183-CB6395221089}"/>
              </a:ext>
            </a:extLst>
          </p:cNvPr>
          <p:cNvSpPr>
            <a:spLocks noGrp="1"/>
          </p:cNvSpPr>
          <p:nvPr>
            <p:ph type="ctrTitle" hasCustomPrompt="1"/>
          </p:nvPr>
        </p:nvSpPr>
        <p:spPr>
          <a:xfrm>
            <a:off x="3710159" y="2218094"/>
            <a:ext cx="4771683" cy="1500430"/>
          </a:xfrm>
          <a:ln>
            <a:noFill/>
          </a:ln>
        </p:spPr>
        <p:txBody>
          <a:bodyPr anchor="b">
            <a:normAutofit/>
          </a:bodyPr>
          <a:lstStyle>
            <a:lvl1pPr algn="dist">
              <a:defRPr sz="4800">
                <a:solidFill>
                  <a:schemeClr val="bg1"/>
                </a:solidFill>
              </a:defRPr>
            </a:lvl1pPr>
          </a:lstStyle>
          <a:p>
            <a:r>
              <a:rPr lang="zh-CN" altLang="en-US" dirty="0"/>
              <a:t>谢谢各位老师</a:t>
            </a:r>
            <a:br>
              <a:rPr lang="en-US" altLang="zh-CN" dirty="0"/>
            </a:br>
            <a:r>
              <a:rPr lang="zh-CN" altLang="en-US" dirty="0"/>
              <a:t>敬请批评指正</a:t>
            </a:r>
          </a:p>
        </p:txBody>
      </p:sp>
      <p:sp>
        <p:nvSpPr>
          <p:cNvPr id="157" name="副标题 2">
            <a:extLst>
              <a:ext uri="{FF2B5EF4-FFF2-40B4-BE49-F238E27FC236}">
                <a16:creationId xmlns:a16="http://schemas.microsoft.com/office/drawing/2014/main" id="{B3EE2DFD-DED7-41A4-8175-4A8A60022CC2}"/>
              </a:ext>
            </a:extLst>
          </p:cNvPr>
          <p:cNvSpPr>
            <a:spLocks noGrp="1"/>
          </p:cNvSpPr>
          <p:nvPr>
            <p:ph type="subTitle" idx="1" hasCustomPrompt="1"/>
          </p:nvPr>
        </p:nvSpPr>
        <p:spPr>
          <a:xfrm>
            <a:off x="3710159" y="3619674"/>
            <a:ext cx="4771683" cy="479868"/>
          </a:xfrm>
          <a:ln>
            <a:noFill/>
          </a:ln>
        </p:spPr>
        <p:txBody>
          <a:bodyPr anchor="ctr" anchorCtr="1">
            <a:normAutofit/>
          </a:bodyPr>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2">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solidFill>
                  <a:schemeClr val="tx1">
                    <a:lumMod val="50000"/>
                    <a:lumOff val="50000"/>
                  </a:schemeClr>
                </a:solidFill>
              </a:rPr>
              <a:t>Thanks for Your Listening</a:t>
            </a:r>
            <a:endParaRPr lang="zh-CN" altLang="en-US" dirty="0"/>
          </a:p>
        </p:txBody>
      </p:sp>
      <p:cxnSp>
        <p:nvCxnSpPr>
          <p:cNvPr id="160" name="直接连接符 159">
            <a:extLst>
              <a:ext uri="{FF2B5EF4-FFF2-40B4-BE49-F238E27FC236}">
                <a16:creationId xmlns:a16="http://schemas.microsoft.com/office/drawing/2014/main" id="{31CD58DC-E142-4231-B0BD-DAE0DD1C3142}"/>
              </a:ext>
            </a:extLst>
          </p:cNvPr>
          <p:cNvCxnSpPr/>
          <p:nvPr userDrawn="1"/>
        </p:nvCxnSpPr>
        <p:spPr>
          <a:xfrm>
            <a:off x="7599407" y="3859608"/>
            <a:ext cx="882435" cy="0"/>
          </a:xfrm>
          <a:prstGeom prst="line">
            <a:avLst/>
          </a:prstGeom>
          <a:ln>
            <a:gradFill>
              <a:gsLst>
                <a:gs pos="0">
                  <a:schemeClr val="bg1">
                    <a:alpha val="0"/>
                  </a:schemeClr>
                </a:gs>
                <a:gs pos="100000">
                  <a:schemeClr val="bg1"/>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25C96550-940A-4CE9-893F-D8DE0220BA2C}"/>
              </a:ext>
            </a:extLst>
          </p:cNvPr>
          <p:cNvCxnSpPr/>
          <p:nvPr userDrawn="1"/>
        </p:nvCxnSpPr>
        <p:spPr>
          <a:xfrm>
            <a:off x="3710159" y="3859608"/>
            <a:ext cx="882435" cy="0"/>
          </a:xfrm>
          <a:prstGeom prst="line">
            <a:avLst/>
          </a:prstGeom>
          <a:ln>
            <a:gradFill>
              <a:gsLst>
                <a:gs pos="0">
                  <a:schemeClr val="bg1">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54BD70B3-BDA2-4F42-843B-BA5184BC48CA}"/>
              </a:ext>
            </a:extLst>
          </p:cNvPr>
          <p:cNvGrpSpPr/>
          <p:nvPr userDrawn="1"/>
        </p:nvGrpSpPr>
        <p:grpSpPr>
          <a:xfrm>
            <a:off x="5062132" y="4290446"/>
            <a:ext cx="2067736" cy="617354"/>
            <a:chOff x="5062132" y="3939381"/>
            <a:chExt cx="2067736" cy="617354"/>
          </a:xfrm>
        </p:grpSpPr>
        <p:sp>
          <p:nvSpPr>
            <p:cNvPr id="11" name="任意多边形: 形状 10">
              <a:extLst>
                <a:ext uri="{FF2B5EF4-FFF2-40B4-BE49-F238E27FC236}">
                  <a16:creationId xmlns:a16="http://schemas.microsoft.com/office/drawing/2014/main" id="{19723F10-1103-4CAD-8F58-220A18CC0673}"/>
                </a:ext>
              </a:extLst>
            </p:cNvPr>
            <p:cNvSpPr/>
            <p:nvPr/>
          </p:nvSpPr>
          <p:spPr>
            <a:xfrm>
              <a:off x="6850793" y="4028787"/>
              <a:ext cx="247172" cy="339148"/>
            </a:xfrm>
            <a:custGeom>
              <a:avLst/>
              <a:gdLst>
                <a:gd name="connsiteX0" fmla="*/ 105997 w 247172"/>
                <a:gd name="connsiteY0" fmla="*/ 103167 h 339148"/>
                <a:gd name="connsiteX1" fmla="*/ 93131 w 247172"/>
                <a:gd name="connsiteY1" fmla="*/ 121376 h 339148"/>
                <a:gd name="connsiteX2" fmla="*/ 96347 w 247172"/>
                <a:gd name="connsiteY2" fmla="*/ 130481 h 339148"/>
                <a:gd name="connsiteX3" fmla="*/ 112138 w 247172"/>
                <a:gd name="connsiteY3" fmla="*/ 114223 h 339148"/>
                <a:gd name="connsiteX4" fmla="*/ 105997 w 247172"/>
                <a:gd name="connsiteY4" fmla="*/ 103167 h 339148"/>
                <a:gd name="connsiteX5" fmla="*/ 154900 w 247172"/>
                <a:gd name="connsiteY5" fmla="*/ 98421 h 339148"/>
                <a:gd name="connsiteX6" fmla="*/ 147240 w 247172"/>
                <a:gd name="connsiteY6" fmla="*/ 102973 h 339148"/>
                <a:gd name="connsiteX7" fmla="*/ 158270 w 247172"/>
                <a:gd name="connsiteY7" fmla="*/ 108500 h 339148"/>
                <a:gd name="connsiteX8" fmla="*/ 166237 w 247172"/>
                <a:gd name="connsiteY8" fmla="*/ 102322 h 339148"/>
                <a:gd name="connsiteX9" fmla="*/ 154900 w 247172"/>
                <a:gd name="connsiteY9" fmla="*/ 98421 h 339148"/>
                <a:gd name="connsiteX10" fmla="*/ 104662 w 247172"/>
                <a:gd name="connsiteY10" fmla="*/ 48539 h 339148"/>
                <a:gd name="connsiteX11" fmla="*/ 97740 w 247172"/>
                <a:gd name="connsiteY11" fmla="*/ 58294 h 339148"/>
                <a:gd name="connsiteX12" fmla="*/ 97355 w 247172"/>
                <a:gd name="connsiteY12" fmla="*/ 83332 h 339148"/>
                <a:gd name="connsiteX13" fmla="*/ 116198 w 247172"/>
                <a:gd name="connsiteY13" fmla="*/ 61221 h 339148"/>
                <a:gd name="connsiteX14" fmla="*/ 104662 w 247172"/>
                <a:gd name="connsiteY14" fmla="*/ 48539 h 339148"/>
                <a:gd name="connsiteX15" fmla="*/ 149830 w 247172"/>
                <a:gd name="connsiteY15" fmla="*/ 87 h 339148"/>
                <a:gd name="connsiteX16" fmla="*/ 167025 w 247172"/>
                <a:gd name="connsiteY16" fmla="*/ 30978 h 339148"/>
                <a:gd name="connsiteX17" fmla="*/ 161974 w 247172"/>
                <a:gd name="connsiteY17" fmla="*/ 49025 h 339148"/>
                <a:gd name="connsiteX18" fmla="*/ 160249 w 247172"/>
                <a:gd name="connsiteY18" fmla="*/ 50325 h 339148"/>
                <a:gd name="connsiteX19" fmla="*/ 161175 w 247172"/>
                <a:gd name="connsiteY19" fmla="*/ 51880 h 339148"/>
                <a:gd name="connsiteX20" fmla="*/ 160359 w 247172"/>
                <a:gd name="connsiteY20" fmla="*/ 54793 h 339148"/>
                <a:gd name="connsiteX21" fmla="*/ 158349 w 247172"/>
                <a:gd name="connsiteY21" fmla="*/ 52531 h 339148"/>
                <a:gd name="connsiteX22" fmla="*/ 158641 w 247172"/>
                <a:gd name="connsiteY22" fmla="*/ 45743 h 339148"/>
                <a:gd name="connsiteX23" fmla="*/ 153978 w 247172"/>
                <a:gd name="connsiteY23" fmla="*/ 83138 h 339148"/>
                <a:gd name="connsiteX24" fmla="*/ 177585 w 247172"/>
                <a:gd name="connsiteY24" fmla="*/ 88015 h 339148"/>
                <a:gd name="connsiteX25" fmla="*/ 162138 w 247172"/>
                <a:gd name="connsiteY25" fmla="*/ 74358 h 339148"/>
                <a:gd name="connsiteX26" fmla="*/ 162429 w 247172"/>
                <a:gd name="connsiteY26" fmla="*/ 57124 h 339148"/>
                <a:gd name="connsiteX27" fmla="*/ 160388 w 247172"/>
                <a:gd name="connsiteY27" fmla="*/ 54827 h 339148"/>
                <a:gd name="connsiteX28" fmla="*/ 175768 w 247172"/>
                <a:gd name="connsiteY28" fmla="*/ 70323 h 339148"/>
                <a:gd name="connsiteX29" fmla="*/ 166733 w 247172"/>
                <a:gd name="connsiteY29" fmla="*/ 61218 h 339148"/>
                <a:gd name="connsiteX30" fmla="*/ 161175 w 247172"/>
                <a:gd name="connsiteY30" fmla="*/ 51880 h 339148"/>
                <a:gd name="connsiteX31" fmla="*/ 161974 w 247172"/>
                <a:gd name="connsiteY31" fmla="*/ 49025 h 339148"/>
                <a:gd name="connsiteX32" fmla="*/ 170814 w 247172"/>
                <a:gd name="connsiteY32" fmla="*/ 42359 h 339148"/>
                <a:gd name="connsiteX33" fmla="*/ 188009 w 247172"/>
                <a:gd name="connsiteY33" fmla="*/ 38782 h 339148"/>
                <a:gd name="connsiteX34" fmla="*/ 211907 w 247172"/>
                <a:gd name="connsiteY34" fmla="*/ 75526 h 339148"/>
                <a:gd name="connsiteX35" fmla="*/ 189175 w 247172"/>
                <a:gd name="connsiteY35" fmla="*/ 127227 h 339148"/>
                <a:gd name="connsiteX36" fmla="*/ 241051 w 247172"/>
                <a:gd name="connsiteY36" fmla="*/ 145111 h 339148"/>
                <a:gd name="connsiteX37" fmla="*/ 246297 w 247172"/>
                <a:gd name="connsiteY37" fmla="*/ 146087 h 339148"/>
                <a:gd name="connsiteX38" fmla="*/ 247172 w 247172"/>
                <a:gd name="connsiteY38" fmla="*/ 158769 h 339148"/>
                <a:gd name="connsiteX39" fmla="*/ 205495 w 247172"/>
                <a:gd name="connsiteY39" fmla="*/ 171775 h 339148"/>
                <a:gd name="connsiteX40" fmla="*/ 178100 w 247172"/>
                <a:gd name="connsiteY40" fmla="*/ 185432 h 339148"/>
                <a:gd name="connsiteX41" fmla="*/ 156824 w 247172"/>
                <a:gd name="connsiteY41" fmla="*/ 202016 h 339148"/>
                <a:gd name="connsiteX42" fmla="*/ 149247 w 247172"/>
                <a:gd name="connsiteY42" fmla="*/ 215998 h 339148"/>
                <a:gd name="connsiteX43" fmla="*/ 162653 w 247172"/>
                <a:gd name="connsiteY43" fmla="*/ 218599 h 339148"/>
                <a:gd name="connsiteX44" fmla="*/ 191215 w 247172"/>
                <a:gd name="connsiteY44" fmla="*/ 212421 h 339148"/>
                <a:gd name="connsiteX45" fmla="*/ 217153 w 247172"/>
                <a:gd name="connsiteY45" fmla="*/ 242662 h 339148"/>
                <a:gd name="connsiteX46" fmla="*/ 206078 w 247172"/>
                <a:gd name="connsiteY46" fmla="*/ 251116 h 339148"/>
                <a:gd name="connsiteX47" fmla="*/ 180140 w 247172"/>
                <a:gd name="connsiteY47" fmla="*/ 247539 h 339148"/>
                <a:gd name="connsiteX48" fmla="*/ 155367 w 247172"/>
                <a:gd name="connsiteY48" fmla="*/ 270626 h 339148"/>
                <a:gd name="connsiteX49" fmla="*/ 128846 w 247172"/>
                <a:gd name="connsiteY49" fmla="*/ 333709 h 339148"/>
                <a:gd name="connsiteX50" fmla="*/ 110777 w 247172"/>
                <a:gd name="connsiteY50" fmla="*/ 334684 h 339148"/>
                <a:gd name="connsiteX51" fmla="*/ 69683 w 247172"/>
                <a:gd name="connsiteY51" fmla="*/ 295664 h 339148"/>
                <a:gd name="connsiteX52" fmla="*/ 104948 w 247172"/>
                <a:gd name="connsiteY52" fmla="*/ 292412 h 339148"/>
                <a:gd name="connsiteX53" fmla="*/ 121560 w 247172"/>
                <a:gd name="connsiteY53" fmla="*/ 261196 h 339148"/>
                <a:gd name="connsiteX54" fmla="*/ 113691 w 247172"/>
                <a:gd name="connsiteY54" fmla="*/ 256319 h 339148"/>
                <a:gd name="connsiteX55" fmla="*/ 85130 w 247172"/>
                <a:gd name="connsiteY55" fmla="*/ 261521 h 339148"/>
                <a:gd name="connsiteX56" fmla="*/ 43745 w 247172"/>
                <a:gd name="connsiteY56" fmla="*/ 252091 h 339148"/>
                <a:gd name="connsiteX57" fmla="*/ 46951 w 247172"/>
                <a:gd name="connsiteY57" fmla="*/ 233882 h 339148"/>
                <a:gd name="connsiteX58" fmla="*/ 79884 w 247172"/>
                <a:gd name="connsiteY58" fmla="*/ 230956 h 339148"/>
                <a:gd name="connsiteX59" fmla="*/ 101742 w 247172"/>
                <a:gd name="connsiteY59" fmla="*/ 230305 h 339148"/>
                <a:gd name="connsiteX60" fmla="*/ 109611 w 247172"/>
                <a:gd name="connsiteY60" fmla="*/ 223477 h 339148"/>
                <a:gd name="connsiteX61" fmla="*/ 122726 w 247172"/>
                <a:gd name="connsiteY61" fmla="*/ 198439 h 339148"/>
                <a:gd name="connsiteX62" fmla="*/ 131177 w 247172"/>
                <a:gd name="connsiteY62" fmla="*/ 188684 h 339148"/>
                <a:gd name="connsiteX63" fmla="*/ 105531 w 247172"/>
                <a:gd name="connsiteY63" fmla="*/ 193561 h 339148"/>
                <a:gd name="connsiteX64" fmla="*/ 80758 w 247172"/>
                <a:gd name="connsiteY64" fmla="*/ 206893 h 339148"/>
                <a:gd name="connsiteX65" fmla="*/ 60940 w 247172"/>
                <a:gd name="connsiteY65" fmla="*/ 197789 h 339148"/>
                <a:gd name="connsiteX66" fmla="*/ 71432 w 247172"/>
                <a:gd name="connsiteY66" fmla="*/ 183481 h 339148"/>
                <a:gd name="connsiteX67" fmla="*/ 175477 w 247172"/>
                <a:gd name="connsiteY67" fmla="*/ 156492 h 339148"/>
                <a:gd name="connsiteX68" fmla="*/ 189758 w 247172"/>
                <a:gd name="connsiteY68" fmla="*/ 155191 h 339148"/>
                <a:gd name="connsiteX69" fmla="*/ 167025 w 247172"/>
                <a:gd name="connsiteY69" fmla="*/ 147713 h 339148"/>
                <a:gd name="connsiteX70" fmla="*/ 95039 w 247172"/>
                <a:gd name="connsiteY70" fmla="*/ 164296 h 339148"/>
                <a:gd name="connsiteX71" fmla="*/ 67934 w 247172"/>
                <a:gd name="connsiteY71" fmla="*/ 168524 h 339148"/>
                <a:gd name="connsiteX72" fmla="*/ 39082 w 247172"/>
                <a:gd name="connsiteY72" fmla="*/ 200715 h 339148"/>
                <a:gd name="connsiteX73" fmla="*/ 25967 w 247172"/>
                <a:gd name="connsiteY73" fmla="*/ 234858 h 339148"/>
                <a:gd name="connsiteX74" fmla="*/ 11395 w 247172"/>
                <a:gd name="connsiteY74" fmla="*/ 240711 h 339148"/>
                <a:gd name="connsiteX75" fmla="*/ 611 w 247172"/>
                <a:gd name="connsiteY75" fmla="*/ 222501 h 339148"/>
                <a:gd name="connsiteX76" fmla="*/ 4983 w 247172"/>
                <a:gd name="connsiteY76" fmla="*/ 177303 h 339148"/>
                <a:gd name="connsiteX77" fmla="*/ 28298 w 247172"/>
                <a:gd name="connsiteY77" fmla="*/ 158769 h 339148"/>
                <a:gd name="connsiteX78" fmla="*/ 44911 w 247172"/>
                <a:gd name="connsiteY78" fmla="*/ 146087 h 339148"/>
                <a:gd name="connsiteX79" fmla="*/ 41996 w 247172"/>
                <a:gd name="connsiteY79" fmla="*/ 79753 h 339148"/>
                <a:gd name="connsiteX80" fmla="*/ 40539 w 247172"/>
                <a:gd name="connsiteY80" fmla="*/ 73574 h 339148"/>
                <a:gd name="connsiteX81" fmla="*/ 45785 w 247172"/>
                <a:gd name="connsiteY81" fmla="*/ 54390 h 339148"/>
                <a:gd name="connsiteX82" fmla="*/ 58608 w 247172"/>
                <a:gd name="connsiteY82" fmla="*/ 64145 h 339148"/>
                <a:gd name="connsiteX83" fmla="*/ 67060 w 247172"/>
                <a:gd name="connsiteY83" fmla="*/ 92109 h 339148"/>
                <a:gd name="connsiteX84" fmla="*/ 65603 w 247172"/>
                <a:gd name="connsiteY84" fmla="*/ 131129 h 339148"/>
                <a:gd name="connsiteX85" fmla="*/ 71432 w 247172"/>
                <a:gd name="connsiteY85" fmla="*/ 143160 h 339148"/>
                <a:gd name="connsiteX86" fmla="*/ 76095 w 247172"/>
                <a:gd name="connsiteY86" fmla="*/ 131454 h 339148"/>
                <a:gd name="connsiteX87" fmla="*/ 74346 w 247172"/>
                <a:gd name="connsiteY87" fmla="*/ 45285 h 339148"/>
                <a:gd name="connsiteX88" fmla="*/ 90376 w 247172"/>
                <a:gd name="connsiteY88" fmla="*/ 29027 h 339148"/>
                <a:gd name="connsiteX89" fmla="*/ 99702 w 247172"/>
                <a:gd name="connsiteY89" fmla="*/ 27726 h 339148"/>
                <a:gd name="connsiteX90" fmla="*/ 120394 w 247172"/>
                <a:gd name="connsiteY90" fmla="*/ 28702 h 339148"/>
                <a:gd name="connsiteX91" fmla="*/ 137298 w 247172"/>
                <a:gd name="connsiteY91" fmla="*/ 20898 h 339148"/>
                <a:gd name="connsiteX92" fmla="*/ 149830 w 247172"/>
                <a:gd name="connsiteY92" fmla="*/ 87 h 33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7172" h="339148">
                  <a:moveTo>
                    <a:pt x="105997" y="103167"/>
                  </a:moveTo>
                  <a:cubicBezTo>
                    <a:pt x="95470" y="103492"/>
                    <a:pt x="95762" y="114223"/>
                    <a:pt x="93131" y="121376"/>
                  </a:cubicBezTo>
                  <a:cubicBezTo>
                    <a:pt x="93716" y="125278"/>
                    <a:pt x="91376" y="131782"/>
                    <a:pt x="96347" y="130481"/>
                  </a:cubicBezTo>
                  <a:cubicBezTo>
                    <a:pt x="103950" y="128855"/>
                    <a:pt x="111261" y="124628"/>
                    <a:pt x="112138" y="114223"/>
                  </a:cubicBezTo>
                  <a:cubicBezTo>
                    <a:pt x="112430" y="109345"/>
                    <a:pt x="111261" y="102842"/>
                    <a:pt x="105997" y="103167"/>
                  </a:cubicBezTo>
                  <a:close/>
                  <a:moveTo>
                    <a:pt x="154900" y="98421"/>
                  </a:moveTo>
                  <a:cubicBezTo>
                    <a:pt x="151530" y="98421"/>
                    <a:pt x="146321" y="97120"/>
                    <a:pt x="147240" y="102973"/>
                  </a:cubicBezTo>
                  <a:cubicBezTo>
                    <a:pt x="148159" y="109151"/>
                    <a:pt x="153981" y="108500"/>
                    <a:pt x="158270" y="108500"/>
                  </a:cubicBezTo>
                  <a:cubicBezTo>
                    <a:pt x="161641" y="108825"/>
                    <a:pt x="165317" y="107850"/>
                    <a:pt x="166237" y="102322"/>
                  </a:cubicBezTo>
                  <a:cubicBezTo>
                    <a:pt x="163785" y="97120"/>
                    <a:pt x="158883" y="98421"/>
                    <a:pt x="154900" y="98421"/>
                  </a:cubicBezTo>
                  <a:close/>
                  <a:moveTo>
                    <a:pt x="104662" y="48539"/>
                  </a:moveTo>
                  <a:cubicBezTo>
                    <a:pt x="94279" y="47238"/>
                    <a:pt x="98124" y="54392"/>
                    <a:pt x="97740" y="58294"/>
                  </a:cubicBezTo>
                  <a:cubicBezTo>
                    <a:pt x="96971" y="66098"/>
                    <a:pt x="97355" y="73902"/>
                    <a:pt x="97355" y="83332"/>
                  </a:cubicBezTo>
                  <a:cubicBezTo>
                    <a:pt x="108507" y="77479"/>
                    <a:pt x="114275" y="70000"/>
                    <a:pt x="116198" y="61221"/>
                  </a:cubicBezTo>
                  <a:cubicBezTo>
                    <a:pt x="117351" y="54392"/>
                    <a:pt x="112352" y="49514"/>
                    <a:pt x="104662" y="48539"/>
                  </a:cubicBezTo>
                  <a:close/>
                  <a:moveTo>
                    <a:pt x="149830" y="87"/>
                  </a:moveTo>
                  <a:cubicBezTo>
                    <a:pt x="160322" y="1062"/>
                    <a:pt x="168191" y="16345"/>
                    <a:pt x="167025" y="30978"/>
                  </a:cubicBezTo>
                  <a:lnTo>
                    <a:pt x="161974" y="49025"/>
                  </a:lnTo>
                  <a:lnTo>
                    <a:pt x="160249" y="50325"/>
                  </a:lnTo>
                  <a:lnTo>
                    <a:pt x="161175" y="51880"/>
                  </a:lnTo>
                  <a:lnTo>
                    <a:pt x="160359" y="54793"/>
                  </a:lnTo>
                  <a:lnTo>
                    <a:pt x="158349" y="52531"/>
                  </a:lnTo>
                  <a:cubicBezTo>
                    <a:pt x="158568" y="50296"/>
                    <a:pt x="159515" y="47694"/>
                    <a:pt x="158641" y="45743"/>
                  </a:cubicBezTo>
                  <a:cubicBezTo>
                    <a:pt x="143195" y="62652"/>
                    <a:pt x="142612" y="63953"/>
                    <a:pt x="153978" y="83138"/>
                  </a:cubicBezTo>
                  <a:cubicBezTo>
                    <a:pt x="159515" y="92568"/>
                    <a:pt x="168550" y="88991"/>
                    <a:pt x="177585" y="88015"/>
                  </a:cubicBezTo>
                  <a:cubicBezTo>
                    <a:pt x="173504" y="79886"/>
                    <a:pt x="167384" y="77284"/>
                    <a:pt x="162138" y="74358"/>
                  </a:cubicBezTo>
                  <a:cubicBezTo>
                    <a:pt x="150189" y="67855"/>
                    <a:pt x="152229" y="62652"/>
                    <a:pt x="162429" y="57124"/>
                  </a:cubicBezTo>
                  <a:lnTo>
                    <a:pt x="160388" y="54827"/>
                  </a:lnTo>
                  <a:lnTo>
                    <a:pt x="175768" y="70323"/>
                  </a:lnTo>
                  <a:cubicBezTo>
                    <a:pt x="172854" y="64795"/>
                    <a:pt x="169065" y="63819"/>
                    <a:pt x="166733" y="61218"/>
                  </a:cubicBezTo>
                  <a:lnTo>
                    <a:pt x="161175" y="51880"/>
                  </a:lnTo>
                  <a:lnTo>
                    <a:pt x="161974" y="49025"/>
                  </a:lnTo>
                  <a:lnTo>
                    <a:pt x="170814" y="42359"/>
                  </a:lnTo>
                  <a:cubicBezTo>
                    <a:pt x="176642" y="41058"/>
                    <a:pt x="182180" y="39432"/>
                    <a:pt x="188009" y="38782"/>
                  </a:cubicBezTo>
                  <a:cubicBezTo>
                    <a:pt x="212490" y="36506"/>
                    <a:pt x="221816" y="50488"/>
                    <a:pt x="211907" y="75526"/>
                  </a:cubicBezTo>
                  <a:cubicBezTo>
                    <a:pt x="205495" y="92109"/>
                    <a:pt x="197626" y="108367"/>
                    <a:pt x="189175" y="127227"/>
                  </a:cubicBezTo>
                  <a:cubicBezTo>
                    <a:pt x="211907" y="119423"/>
                    <a:pt x="228228" y="126902"/>
                    <a:pt x="241051" y="145111"/>
                  </a:cubicBezTo>
                  <a:cubicBezTo>
                    <a:pt x="241926" y="146087"/>
                    <a:pt x="244549" y="145762"/>
                    <a:pt x="246297" y="146087"/>
                  </a:cubicBezTo>
                  <a:cubicBezTo>
                    <a:pt x="247172" y="149989"/>
                    <a:pt x="247172" y="154541"/>
                    <a:pt x="247172" y="158769"/>
                  </a:cubicBezTo>
                  <a:cubicBezTo>
                    <a:pt x="235222" y="171125"/>
                    <a:pt x="220650" y="172751"/>
                    <a:pt x="205495" y="171775"/>
                  </a:cubicBezTo>
                  <a:cubicBezTo>
                    <a:pt x="194420" y="171125"/>
                    <a:pt x="184803" y="173401"/>
                    <a:pt x="178100" y="185432"/>
                  </a:cubicBezTo>
                  <a:cubicBezTo>
                    <a:pt x="173436" y="193887"/>
                    <a:pt x="163528" y="195512"/>
                    <a:pt x="156824" y="202016"/>
                  </a:cubicBezTo>
                  <a:cubicBezTo>
                    <a:pt x="153035" y="205593"/>
                    <a:pt x="146332" y="209495"/>
                    <a:pt x="149247" y="215998"/>
                  </a:cubicBezTo>
                  <a:cubicBezTo>
                    <a:pt x="151578" y="221201"/>
                    <a:pt x="157699" y="219575"/>
                    <a:pt x="162653" y="218599"/>
                  </a:cubicBezTo>
                  <a:cubicBezTo>
                    <a:pt x="172271" y="216648"/>
                    <a:pt x="181597" y="214372"/>
                    <a:pt x="191215" y="212421"/>
                  </a:cubicBezTo>
                  <a:cubicBezTo>
                    <a:pt x="204038" y="209820"/>
                    <a:pt x="220359" y="229005"/>
                    <a:pt x="217153" y="242662"/>
                  </a:cubicBezTo>
                  <a:cubicBezTo>
                    <a:pt x="215696" y="249165"/>
                    <a:pt x="211324" y="250791"/>
                    <a:pt x="206078" y="251116"/>
                  </a:cubicBezTo>
                  <a:cubicBezTo>
                    <a:pt x="197335" y="251441"/>
                    <a:pt x="188883" y="249490"/>
                    <a:pt x="180140" y="247539"/>
                  </a:cubicBezTo>
                  <a:cubicBezTo>
                    <a:pt x="159447" y="242662"/>
                    <a:pt x="152744" y="248189"/>
                    <a:pt x="155367" y="270626"/>
                  </a:cubicBezTo>
                  <a:cubicBezTo>
                    <a:pt x="158573" y="298591"/>
                    <a:pt x="145167" y="316475"/>
                    <a:pt x="128846" y="333709"/>
                  </a:cubicBezTo>
                  <a:cubicBezTo>
                    <a:pt x="123308" y="339562"/>
                    <a:pt x="116022" y="341838"/>
                    <a:pt x="110777" y="334684"/>
                  </a:cubicBezTo>
                  <a:cubicBezTo>
                    <a:pt x="99993" y="319726"/>
                    <a:pt x="85421" y="309971"/>
                    <a:pt x="69683" y="295664"/>
                  </a:cubicBezTo>
                  <a:cubicBezTo>
                    <a:pt x="83672" y="294363"/>
                    <a:pt x="94456" y="293713"/>
                    <a:pt x="104948" y="292412"/>
                  </a:cubicBezTo>
                  <a:cubicBezTo>
                    <a:pt x="120103" y="290787"/>
                    <a:pt x="127389" y="276804"/>
                    <a:pt x="121560" y="261196"/>
                  </a:cubicBezTo>
                  <a:cubicBezTo>
                    <a:pt x="119811" y="256319"/>
                    <a:pt x="116897" y="256644"/>
                    <a:pt x="113691" y="256319"/>
                  </a:cubicBezTo>
                  <a:cubicBezTo>
                    <a:pt x="103782" y="255018"/>
                    <a:pt x="94456" y="258270"/>
                    <a:pt x="85130" y="261521"/>
                  </a:cubicBezTo>
                  <a:cubicBezTo>
                    <a:pt x="69975" y="266724"/>
                    <a:pt x="55402" y="266724"/>
                    <a:pt x="43745" y="252091"/>
                  </a:cubicBezTo>
                  <a:cubicBezTo>
                    <a:pt x="37041" y="243637"/>
                    <a:pt x="37916" y="238434"/>
                    <a:pt x="46951" y="233882"/>
                  </a:cubicBezTo>
                  <a:cubicBezTo>
                    <a:pt x="57734" y="228679"/>
                    <a:pt x="69100" y="231606"/>
                    <a:pt x="79884" y="230956"/>
                  </a:cubicBezTo>
                  <a:cubicBezTo>
                    <a:pt x="87170" y="230630"/>
                    <a:pt x="94456" y="230956"/>
                    <a:pt x="101742" y="230305"/>
                  </a:cubicBezTo>
                  <a:cubicBezTo>
                    <a:pt x="105531" y="229980"/>
                    <a:pt x="111651" y="228679"/>
                    <a:pt x="109611" y="223477"/>
                  </a:cubicBezTo>
                  <a:cubicBezTo>
                    <a:pt x="102907" y="207218"/>
                    <a:pt x="115148" y="204617"/>
                    <a:pt x="122726" y="198439"/>
                  </a:cubicBezTo>
                  <a:cubicBezTo>
                    <a:pt x="125932" y="195838"/>
                    <a:pt x="129429" y="193887"/>
                    <a:pt x="131177" y="188684"/>
                  </a:cubicBezTo>
                  <a:cubicBezTo>
                    <a:pt x="121560" y="183156"/>
                    <a:pt x="113691" y="189985"/>
                    <a:pt x="105531" y="193561"/>
                  </a:cubicBezTo>
                  <a:cubicBezTo>
                    <a:pt x="97079" y="197463"/>
                    <a:pt x="89501" y="203642"/>
                    <a:pt x="80758" y="206893"/>
                  </a:cubicBezTo>
                  <a:cubicBezTo>
                    <a:pt x="72598" y="210145"/>
                    <a:pt x="64437" y="206243"/>
                    <a:pt x="60940" y="197789"/>
                  </a:cubicBezTo>
                  <a:cubicBezTo>
                    <a:pt x="57151" y="188359"/>
                    <a:pt x="66186" y="186408"/>
                    <a:pt x="71432" y="183481"/>
                  </a:cubicBezTo>
                  <a:cubicBezTo>
                    <a:pt x="104073" y="164621"/>
                    <a:pt x="139629" y="160394"/>
                    <a:pt x="175477" y="156492"/>
                  </a:cubicBezTo>
                  <a:cubicBezTo>
                    <a:pt x="179557" y="156167"/>
                    <a:pt x="183929" y="155842"/>
                    <a:pt x="189758" y="155191"/>
                  </a:cubicBezTo>
                  <a:cubicBezTo>
                    <a:pt x="183054" y="144786"/>
                    <a:pt x="174603" y="146087"/>
                    <a:pt x="167025" y="147713"/>
                  </a:cubicBezTo>
                  <a:cubicBezTo>
                    <a:pt x="143127" y="153240"/>
                    <a:pt x="117771" y="149013"/>
                    <a:pt x="95039" y="164296"/>
                  </a:cubicBezTo>
                  <a:cubicBezTo>
                    <a:pt x="88044" y="169174"/>
                    <a:pt x="76969" y="165272"/>
                    <a:pt x="67934" y="168524"/>
                  </a:cubicBezTo>
                  <a:cubicBezTo>
                    <a:pt x="53071" y="173726"/>
                    <a:pt x="42287" y="182181"/>
                    <a:pt x="39082" y="200715"/>
                  </a:cubicBezTo>
                  <a:cubicBezTo>
                    <a:pt x="37041" y="212746"/>
                    <a:pt x="32961" y="224777"/>
                    <a:pt x="25967" y="234858"/>
                  </a:cubicBezTo>
                  <a:cubicBezTo>
                    <a:pt x="22469" y="240060"/>
                    <a:pt x="18098" y="245588"/>
                    <a:pt x="11395" y="240711"/>
                  </a:cubicBezTo>
                  <a:cubicBezTo>
                    <a:pt x="5857" y="236483"/>
                    <a:pt x="-2304" y="233882"/>
                    <a:pt x="611" y="222501"/>
                  </a:cubicBezTo>
                  <a:cubicBezTo>
                    <a:pt x="4109" y="207869"/>
                    <a:pt x="4109" y="192586"/>
                    <a:pt x="4983" y="177303"/>
                  </a:cubicBezTo>
                  <a:cubicBezTo>
                    <a:pt x="5857" y="159419"/>
                    <a:pt x="13435" y="153891"/>
                    <a:pt x="28298" y="158769"/>
                  </a:cubicBezTo>
                  <a:cubicBezTo>
                    <a:pt x="38499" y="162020"/>
                    <a:pt x="44911" y="157793"/>
                    <a:pt x="44911" y="146087"/>
                  </a:cubicBezTo>
                  <a:cubicBezTo>
                    <a:pt x="45202" y="123975"/>
                    <a:pt x="46951" y="101539"/>
                    <a:pt x="41996" y="79753"/>
                  </a:cubicBezTo>
                  <a:cubicBezTo>
                    <a:pt x="41413" y="77802"/>
                    <a:pt x="40830" y="75526"/>
                    <a:pt x="40539" y="73574"/>
                  </a:cubicBezTo>
                  <a:cubicBezTo>
                    <a:pt x="39956" y="66421"/>
                    <a:pt x="40247" y="57641"/>
                    <a:pt x="45785" y="54390"/>
                  </a:cubicBezTo>
                  <a:cubicBezTo>
                    <a:pt x="52197" y="50488"/>
                    <a:pt x="54820" y="59918"/>
                    <a:pt x="58608" y="64145"/>
                  </a:cubicBezTo>
                  <a:cubicBezTo>
                    <a:pt x="65311" y="71624"/>
                    <a:pt x="68226" y="81053"/>
                    <a:pt x="67060" y="92109"/>
                  </a:cubicBezTo>
                  <a:cubicBezTo>
                    <a:pt x="65894" y="105116"/>
                    <a:pt x="65894" y="118122"/>
                    <a:pt x="65603" y="131129"/>
                  </a:cubicBezTo>
                  <a:cubicBezTo>
                    <a:pt x="65603" y="136332"/>
                    <a:pt x="64146" y="143811"/>
                    <a:pt x="71432" y="143160"/>
                  </a:cubicBezTo>
                  <a:cubicBezTo>
                    <a:pt x="77260" y="142835"/>
                    <a:pt x="76095" y="136007"/>
                    <a:pt x="76095" y="131454"/>
                  </a:cubicBezTo>
                  <a:cubicBezTo>
                    <a:pt x="75512" y="102839"/>
                    <a:pt x="75221" y="74225"/>
                    <a:pt x="74346" y="45285"/>
                  </a:cubicBezTo>
                  <a:cubicBezTo>
                    <a:pt x="73763" y="31628"/>
                    <a:pt x="76386" y="23824"/>
                    <a:pt x="90376" y="29027"/>
                  </a:cubicBezTo>
                  <a:cubicBezTo>
                    <a:pt x="93873" y="30327"/>
                    <a:pt x="96787" y="30327"/>
                    <a:pt x="99702" y="27726"/>
                  </a:cubicBezTo>
                  <a:cubicBezTo>
                    <a:pt x="106696" y="20898"/>
                    <a:pt x="113108" y="22198"/>
                    <a:pt x="120394" y="28702"/>
                  </a:cubicBezTo>
                  <a:cubicBezTo>
                    <a:pt x="129429" y="36831"/>
                    <a:pt x="134966" y="33254"/>
                    <a:pt x="137298" y="20898"/>
                  </a:cubicBezTo>
                  <a:cubicBezTo>
                    <a:pt x="139046" y="12443"/>
                    <a:pt x="136132" y="-1214"/>
                    <a:pt x="149830" y="87"/>
                  </a:cubicBezTo>
                  <a:close/>
                </a:path>
              </a:pathLst>
            </a:custGeom>
            <a:solidFill>
              <a:schemeClr val="bg1"/>
            </a:solidFill>
            <a:ln w="9525" cap="flat">
              <a:noFill/>
              <a:prstDash val="solid"/>
              <a:miter/>
            </a:ln>
          </p:spPr>
          <p:txBody>
            <a:bodyPr wrap="square" rtlCol="0" anchor="ctr">
              <a:noAutofit/>
            </a:bodyPr>
            <a:lstStyle/>
            <a:p>
              <a:endParaRPr lang="zh-CN" altLang="en-US" sz="1800">
                <a:solidFill>
                  <a:schemeClr val="bg1"/>
                </a:solidFill>
              </a:endParaRPr>
            </a:p>
          </p:txBody>
        </p:sp>
        <p:sp>
          <p:nvSpPr>
            <p:cNvPr id="12" name="任意多边形: 形状 11">
              <a:extLst>
                <a:ext uri="{FF2B5EF4-FFF2-40B4-BE49-F238E27FC236}">
                  <a16:creationId xmlns:a16="http://schemas.microsoft.com/office/drawing/2014/main" id="{522D1684-1F16-40F1-8E83-D8A5B5351B99}"/>
                </a:ext>
              </a:extLst>
            </p:cNvPr>
            <p:cNvSpPr/>
            <p:nvPr/>
          </p:nvSpPr>
          <p:spPr>
            <a:xfrm>
              <a:off x="5791984" y="4005489"/>
              <a:ext cx="212221" cy="358747"/>
            </a:xfrm>
            <a:custGeom>
              <a:avLst/>
              <a:gdLst>
                <a:gd name="connsiteX0" fmla="*/ 74609 w 212221"/>
                <a:gd name="connsiteY0" fmla="*/ 126003 h 358747"/>
                <a:gd name="connsiteX1" fmla="*/ 49837 w 212221"/>
                <a:gd name="connsiteY1" fmla="*/ 134457 h 358747"/>
                <a:gd name="connsiteX2" fmla="*/ 43426 w 212221"/>
                <a:gd name="connsiteY2" fmla="*/ 139660 h 358747"/>
                <a:gd name="connsiteX3" fmla="*/ 51295 w 212221"/>
                <a:gd name="connsiteY3" fmla="*/ 161446 h 358747"/>
                <a:gd name="connsiteX4" fmla="*/ 67615 w 212221"/>
                <a:gd name="connsiteY4" fmla="*/ 162747 h 358747"/>
                <a:gd name="connsiteX5" fmla="*/ 75775 w 212221"/>
                <a:gd name="connsiteY5" fmla="*/ 146489 h 358747"/>
                <a:gd name="connsiteX6" fmla="*/ 74609 w 212221"/>
                <a:gd name="connsiteY6" fmla="*/ 126003 h 358747"/>
                <a:gd name="connsiteX7" fmla="*/ 141427 w 212221"/>
                <a:gd name="connsiteY7" fmla="*/ 92917 h 358747"/>
                <a:gd name="connsiteX8" fmla="*/ 130535 w 212221"/>
                <a:gd name="connsiteY8" fmla="*/ 97388 h 358747"/>
                <a:gd name="connsiteX9" fmla="*/ 125871 w 212221"/>
                <a:gd name="connsiteY9" fmla="*/ 116898 h 358747"/>
                <a:gd name="connsiteX10" fmla="*/ 130243 w 212221"/>
                <a:gd name="connsiteY10" fmla="*/ 135107 h 358747"/>
                <a:gd name="connsiteX11" fmla="*/ 145690 w 212221"/>
                <a:gd name="connsiteY11" fmla="*/ 123401 h 358747"/>
                <a:gd name="connsiteX12" fmla="*/ 150061 w 212221"/>
                <a:gd name="connsiteY12" fmla="*/ 114947 h 358747"/>
                <a:gd name="connsiteX13" fmla="*/ 152102 w 212221"/>
                <a:gd name="connsiteY13" fmla="*/ 95763 h 358747"/>
                <a:gd name="connsiteX14" fmla="*/ 141427 w 212221"/>
                <a:gd name="connsiteY14" fmla="*/ 92917 h 358747"/>
                <a:gd name="connsiteX15" fmla="*/ 96222 w 212221"/>
                <a:gd name="connsiteY15" fmla="*/ 298 h 358747"/>
                <a:gd name="connsiteX16" fmla="*/ 121286 w 212221"/>
                <a:gd name="connsiteY16" fmla="*/ 23710 h 358747"/>
                <a:gd name="connsiteX17" fmla="*/ 122743 w 212221"/>
                <a:gd name="connsiteY17" fmla="*/ 33140 h 358747"/>
                <a:gd name="connsiteX18" fmla="*/ 126532 w 212221"/>
                <a:gd name="connsiteY18" fmla="*/ 58503 h 358747"/>
                <a:gd name="connsiteX19" fmla="*/ 160339 w 212221"/>
                <a:gd name="connsiteY19" fmla="*/ 54276 h 358747"/>
                <a:gd name="connsiteX20" fmla="*/ 206387 w 212221"/>
                <a:gd name="connsiteY20" fmla="*/ 65982 h 358747"/>
                <a:gd name="connsiteX21" fmla="*/ 202015 w 212221"/>
                <a:gd name="connsiteY21" fmla="*/ 96873 h 358747"/>
                <a:gd name="connsiteX22" fmla="*/ 186569 w 212221"/>
                <a:gd name="connsiteY22" fmla="*/ 137844 h 358747"/>
                <a:gd name="connsiteX23" fmla="*/ 179574 w 212221"/>
                <a:gd name="connsiteY23" fmla="*/ 154427 h 358747"/>
                <a:gd name="connsiteX24" fmla="*/ 154510 w 212221"/>
                <a:gd name="connsiteY24" fmla="*/ 166133 h 358747"/>
                <a:gd name="connsiteX25" fmla="*/ 126823 w 212221"/>
                <a:gd name="connsiteY25" fmla="*/ 202552 h 358747"/>
                <a:gd name="connsiteX26" fmla="*/ 126532 w 212221"/>
                <a:gd name="connsiteY26" fmla="*/ 329367 h 358747"/>
                <a:gd name="connsiteX27" fmla="*/ 114000 w 212221"/>
                <a:gd name="connsiteY27" fmla="*/ 358632 h 358747"/>
                <a:gd name="connsiteX28" fmla="*/ 94765 w 212221"/>
                <a:gd name="connsiteY28" fmla="*/ 332619 h 358747"/>
                <a:gd name="connsiteX29" fmla="*/ 88936 w 212221"/>
                <a:gd name="connsiteY29" fmla="*/ 253603 h 358747"/>
                <a:gd name="connsiteX30" fmla="*/ 85438 w 212221"/>
                <a:gd name="connsiteY30" fmla="*/ 208405 h 358747"/>
                <a:gd name="connsiteX31" fmla="*/ 69701 w 212221"/>
                <a:gd name="connsiteY31" fmla="*/ 198975 h 358747"/>
                <a:gd name="connsiteX32" fmla="*/ 48134 w 212221"/>
                <a:gd name="connsiteY32" fmla="*/ 215234 h 358747"/>
                <a:gd name="connsiteX33" fmla="*/ 20738 w 212221"/>
                <a:gd name="connsiteY33" fmla="*/ 214583 h 358747"/>
                <a:gd name="connsiteX34" fmla="*/ 3834 w 212221"/>
                <a:gd name="connsiteY34" fmla="*/ 145322 h 358747"/>
                <a:gd name="connsiteX35" fmla="*/ 7040 w 212221"/>
                <a:gd name="connsiteY35" fmla="*/ 126138 h 358747"/>
                <a:gd name="connsiteX36" fmla="*/ 30939 w 212221"/>
                <a:gd name="connsiteY36" fmla="*/ 103701 h 358747"/>
                <a:gd name="connsiteX37" fmla="*/ 65620 w 212221"/>
                <a:gd name="connsiteY37" fmla="*/ 86142 h 358747"/>
                <a:gd name="connsiteX38" fmla="*/ 80775 w 212221"/>
                <a:gd name="connsiteY38" fmla="*/ 56227 h 358747"/>
                <a:gd name="connsiteX39" fmla="*/ 77861 w 212221"/>
                <a:gd name="connsiteY39" fmla="*/ 30539 h 358747"/>
                <a:gd name="connsiteX40" fmla="*/ 96222 w 212221"/>
                <a:gd name="connsiteY40" fmla="*/ 298 h 35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12221" h="358747">
                  <a:moveTo>
                    <a:pt x="74609" y="126003"/>
                  </a:moveTo>
                  <a:cubicBezTo>
                    <a:pt x="64992" y="129255"/>
                    <a:pt x="57415" y="132181"/>
                    <a:pt x="49837" y="134457"/>
                  </a:cubicBezTo>
                  <a:cubicBezTo>
                    <a:pt x="46923" y="135433"/>
                    <a:pt x="43717" y="135758"/>
                    <a:pt x="43426" y="139660"/>
                  </a:cubicBezTo>
                  <a:cubicBezTo>
                    <a:pt x="42843" y="148439"/>
                    <a:pt x="46340" y="155593"/>
                    <a:pt x="51295" y="161446"/>
                  </a:cubicBezTo>
                  <a:cubicBezTo>
                    <a:pt x="55957" y="166974"/>
                    <a:pt x="62077" y="164697"/>
                    <a:pt x="67615" y="162747"/>
                  </a:cubicBezTo>
                  <a:cubicBezTo>
                    <a:pt x="75192" y="160145"/>
                    <a:pt x="76358" y="153967"/>
                    <a:pt x="75775" y="146489"/>
                  </a:cubicBezTo>
                  <a:cubicBezTo>
                    <a:pt x="75192" y="139985"/>
                    <a:pt x="74901" y="133807"/>
                    <a:pt x="74609" y="126003"/>
                  </a:cubicBezTo>
                  <a:close/>
                  <a:moveTo>
                    <a:pt x="141427" y="92917"/>
                  </a:moveTo>
                  <a:cubicBezTo>
                    <a:pt x="137675" y="93649"/>
                    <a:pt x="133886" y="95600"/>
                    <a:pt x="130535" y="97388"/>
                  </a:cubicBezTo>
                  <a:cubicBezTo>
                    <a:pt x="123540" y="100965"/>
                    <a:pt x="127037" y="109744"/>
                    <a:pt x="125871" y="116898"/>
                  </a:cubicBezTo>
                  <a:cubicBezTo>
                    <a:pt x="127620" y="122751"/>
                    <a:pt x="122374" y="131855"/>
                    <a:pt x="130243" y="135107"/>
                  </a:cubicBezTo>
                  <a:cubicBezTo>
                    <a:pt x="138112" y="138034"/>
                    <a:pt x="141901" y="129254"/>
                    <a:pt x="145690" y="123401"/>
                  </a:cubicBezTo>
                  <a:cubicBezTo>
                    <a:pt x="147438" y="120800"/>
                    <a:pt x="149187" y="117874"/>
                    <a:pt x="150061" y="114947"/>
                  </a:cubicBezTo>
                  <a:cubicBezTo>
                    <a:pt x="152102" y="108444"/>
                    <a:pt x="157930" y="101615"/>
                    <a:pt x="152102" y="95763"/>
                  </a:cubicBezTo>
                  <a:cubicBezTo>
                    <a:pt x="148896" y="92674"/>
                    <a:pt x="145180" y="92186"/>
                    <a:pt x="141427" y="92917"/>
                  </a:cubicBezTo>
                  <a:close/>
                  <a:moveTo>
                    <a:pt x="96222" y="298"/>
                  </a:moveTo>
                  <a:cubicBezTo>
                    <a:pt x="107005" y="-1978"/>
                    <a:pt x="118954" y="9077"/>
                    <a:pt x="121286" y="23710"/>
                  </a:cubicBezTo>
                  <a:cubicBezTo>
                    <a:pt x="121868" y="26962"/>
                    <a:pt x="122160" y="30213"/>
                    <a:pt x="122743" y="33140"/>
                  </a:cubicBezTo>
                  <a:cubicBezTo>
                    <a:pt x="124783" y="41919"/>
                    <a:pt x="120703" y="57202"/>
                    <a:pt x="126532" y="58503"/>
                  </a:cubicBezTo>
                  <a:cubicBezTo>
                    <a:pt x="137023" y="61104"/>
                    <a:pt x="149555" y="59478"/>
                    <a:pt x="160339" y="54276"/>
                  </a:cubicBezTo>
                  <a:cubicBezTo>
                    <a:pt x="179574" y="44521"/>
                    <a:pt x="192980" y="48098"/>
                    <a:pt x="206387" y="65982"/>
                  </a:cubicBezTo>
                  <a:cubicBezTo>
                    <a:pt x="215421" y="78338"/>
                    <a:pt x="213964" y="88743"/>
                    <a:pt x="202015" y="96873"/>
                  </a:cubicBezTo>
                  <a:cubicBezTo>
                    <a:pt x="181905" y="110530"/>
                    <a:pt x="181614" y="111180"/>
                    <a:pt x="186569" y="137844"/>
                  </a:cubicBezTo>
                  <a:cubicBezTo>
                    <a:pt x="188026" y="145322"/>
                    <a:pt x="184237" y="150200"/>
                    <a:pt x="179574" y="154427"/>
                  </a:cubicBezTo>
                  <a:cubicBezTo>
                    <a:pt x="171996" y="160605"/>
                    <a:pt x="163836" y="164507"/>
                    <a:pt x="154510" y="166133"/>
                  </a:cubicBezTo>
                  <a:cubicBezTo>
                    <a:pt x="133818" y="169710"/>
                    <a:pt x="126823" y="179790"/>
                    <a:pt x="126823" y="202552"/>
                  </a:cubicBezTo>
                  <a:cubicBezTo>
                    <a:pt x="126823" y="244824"/>
                    <a:pt x="127114" y="287095"/>
                    <a:pt x="126532" y="329367"/>
                  </a:cubicBezTo>
                  <a:cubicBezTo>
                    <a:pt x="126532" y="340748"/>
                    <a:pt x="127406" y="357007"/>
                    <a:pt x="114000" y="358632"/>
                  </a:cubicBezTo>
                  <a:cubicBezTo>
                    <a:pt x="100593" y="360258"/>
                    <a:pt x="96222" y="344325"/>
                    <a:pt x="94765" y="332619"/>
                  </a:cubicBezTo>
                  <a:cubicBezTo>
                    <a:pt x="91559" y="306280"/>
                    <a:pt x="90976" y="279942"/>
                    <a:pt x="88936" y="253603"/>
                  </a:cubicBezTo>
                  <a:cubicBezTo>
                    <a:pt x="87770" y="238646"/>
                    <a:pt x="86021" y="223363"/>
                    <a:pt x="85438" y="208405"/>
                  </a:cubicBezTo>
                  <a:cubicBezTo>
                    <a:pt x="84856" y="194748"/>
                    <a:pt x="79609" y="193448"/>
                    <a:pt x="69701" y="198975"/>
                  </a:cubicBezTo>
                  <a:cubicBezTo>
                    <a:pt x="61831" y="203528"/>
                    <a:pt x="54254" y="208080"/>
                    <a:pt x="48134" y="215234"/>
                  </a:cubicBezTo>
                  <a:cubicBezTo>
                    <a:pt x="38807" y="226615"/>
                    <a:pt x="29190" y="226940"/>
                    <a:pt x="20738" y="214583"/>
                  </a:cubicBezTo>
                  <a:cubicBezTo>
                    <a:pt x="7040" y="194098"/>
                    <a:pt x="-6949" y="173612"/>
                    <a:pt x="3834" y="145322"/>
                  </a:cubicBezTo>
                  <a:cubicBezTo>
                    <a:pt x="6166" y="139469"/>
                    <a:pt x="6166" y="132641"/>
                    <a:pt x="7040" y="126138"/>
                  </a:cubicBezTo>
                  <a:cubicBezTo>
                    <a:pt x="9372" y="107603"/>
                    <a:pt x="14327" y="102075"/>
                    <a:pt x="30939" y="103701"/>
                  </a:cubicBezTo>
                  <a:cubicBezTo>
                    <a:pt x="46094" y="105327"/>
                    <a:pt x="53671" y="90694"/>
                    <a:pt x="65620" y="86142"/>
                  </a:cubicBezTo>
                  <a:cubicBezTo>
                    <a:pt x="79027" y="80939"/>
                    <a:pt x="84564" y="71835"/>
                    <a:pt x="80775" y="56227"/>
                  </a:cubicBezTo>
                  <a:cubicBezTo>
                    <a:pt x="79609" y="47772"/>
                    <a:pt x="78735" y="38993"/>
                    <a:pt x="77861" y="30539"/>
                  </a:cubicBezTo>
                  <a:cubicBezTo>
                    <a:pt x="76404" y="16231"/>
                    <a:pt x="84564" y="2899"/>
                    <a:pt x="96222" y="298"/>
                  </a:cubicBezTo>
                  <a:close/>
                </a:path>
              </a:pathLst>
            </a:custGeom>
            <a:solidFill>
              <a:schemeClr val="bg1"/>
            </a:solidFill>
            <a:ln w="9525" cap="flat">
              <a:noFill/>
              <a:prstDash val="solid"/>
              <a:miter/>
            </a:ln>
          </p:spPr>
          <p:txBody>
            <a:bodyPr wrap="square" rtlCol="0" anchor="ctr">
              <a:noAutofit/>
            </a:bodyPr>
            <a:lstStyle/>
            <a:p>
              <a:endParaRPr lang="zh-CN" altLang="en-US" sz="1800">
                <a:solidFill>
                  <a:schemeClr val="bg1"/>
                </a:solidFill>
              </a:endParaRPr>
            </a:p>
          </p:txBody>
        </p:sp>
        <p:sp>
          <p:nvSpPr>
            <p:cNvPr id="13" name="任意多边形: 形状 12">
              <a:extLst>
                <a:ext uri="{FF2B5EF4-FFF2-40B4-BE49-F238E27FC236}">
                  <a16:creationId xmlns:a16="http://schemas.microsoft.com/office/drawing/2014/main" id="{BF8A48A6-1904-441C-B421-F2478F4AAED2}"/>
                </a:ext>
              </a:extLst>
            </p:cNvPr>
            <p:cNvSpPr/>
            <p:nvPr/>
          </p:nvSpPr>
          <p:spPr>
            <a:xfrm>
              <a:off x="6458235" y="4054538"/>
              <a:ext cx="267400" cy="26310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chemeClr val="bg1"/>
            </a:solidFill>
            <a:ln w="9525" cap="flat">
              <a:noFill/>
              <a:prstDash val="solid"/>
              <a:miter/>
            </a:ln>
          </p:spPr>
          <p:txBody>
            <a:bodyPr rtlCol="0" anchor="ctr"/>
            <a:lstStyle/>
            <a:p>
              <a:endParaRPr lang="zh-CN" altLang="en-US" sz="1800">
                <a:solidFill>
                  <a:schemeClr val="bg1"/>
                </a:solidFill>
              </a:endParaRPr>
            </a:p>
          </p:txBody>
        </p:sp>
        <p:sp>
          <p:nvSpPr>
            <p:cNvPr id="14" name="任意多边形: 形状 13">
              <a:extLst>
                <a:ext uri="{FF2B5EF4-FFF2-40B4-BE49-F238E27FC236}">
                  <a16:creationId xmlns:a16="http://schemas.microsoft.com/office/drawing/2014/main" id="{678548A2-E1BB-4CB8-AEDB-4C745AFCFCBE}"/>
                </a:ext>
              </a:extLst>
            </p:cNvPr>
            <p:cNvSpPr/>
            <p:nvPr/>
          </p:nvSpPr>
          <p:spPr>
            <a:xfrm>
              <a:off x="6137910" y="4066897"/>
              <a:ext cx="195165" cy="224514"/>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chemeClr val="bg1"/>
            </a:solidFill>
            <a:ln w="9525" cap="flat">
              <a:noFill/>
              <a:prstDash val="solid"/>
              <a:miter/>
            </a:ln>
          </p:spPr>
          <p:txBody>
            <a:bodyPr rtlCol="0" anchor="ctr"/>
            <a:lstStyle/>
            <a:p>
              <a:endParaRPr lang="zh-CN" altLang="en-US" sz="1800" dirty="0">
                <a:solidFill>
                  <a:schemeClr val="bg1"/>
                </a:solidFill>
              </a:endParaRPr>
            </a:p>
          </p:txBody>
        </p:sp>
        <p:sp>
          <p:nvSpPr>
            <p:cNvPr id="15" name="文本框 14">
              <a:extLst>
                <a:ext uri="{FF2B5EF4-FFF2-40B4-BE49-F238E27FC236}">
                  <a16:creationId xmlns:a16="http://schemas.microsoft.com/office/drawing/2014/main" id="{F68C6603-B217-42C0-AD69-3C0B34DC6145}"/>
                </a:ext>
              </a:extLst>
            </p:cNvPr>
            <p:cNvSpPr txBox="1"/>
            <p:nvPr/>
          </p:nvSpPr>
          <p:spPr>
            <a:xfrm>
              <a:off x="5788416" y="4408563"/>
              <a:ext cx="1341452" cy="72921"/>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
          <p:nvSpPr>
            <p:cNvPr id="16" name="任意多边形: 形状 15">
              <a:extLst>
                <a:ext uri="{FF2B5EF4-FFF2-40B4-BE49-F238E27FC236}">
                  <a16:creationId xmlns:a16="http://schemas.microsoft.com/office/drawing/2014/main" id="{D802C17A-511F-4C8D-9D0B-612CBCEADA5D}"/>
                </a:ext>
              </a:extLst>
            </p:cNvPr>
            <p:cNvSpPr/>
            <p:nvPr/>
          </p:nvSpPr>
          <p:spPr>
            <a:xfrm>
              <a:off x="5062132" y="3939381"/>
              <a:ext cx="598107" cy="617354"/>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solidFill>
                  <a:schemeClr val="bg1"/>
                </a:solidFill>
              </a:endParaRPr>
            </a:p>
          </p:txBody>
        </p:sp>
        <p:sp>
          <p:nvSpPr>
            <p:cNvPr id="17" name="任意多边形: 形状 16">
              <a:extLst>
                <a:ext uri="{FF2B5EF4-FFF2-40B4-BE49-F238E27FC236}">
                  <a16:creationId xmlns:a16="http://schemas.microsoft.com/office/drawing/2014/main" id="{9243CD2F-80F7-4293-B4EC-EE84DCCE46C3}"/>
                </a:ext>
              </a:extLst>
            </p:cNvPr>
            <p:cNvSpPr/>
            <p:nvPr/>
          </p:nvSpPr>
          <p:spPr>
            <a:xfrm>
              <a:off x="5368852" y="3939381"/>
              <a:ext cx="11105" cy="1040"/>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solidFill>
                  <a:schemeClr val="bg1"/>
                </a:solidFill>
              </a:endParaRPr>
            </a:p>
          </p:txBody>
        </p:sp>
        <p:sp>
          <p:nvSpPr>
            <p:cNvPr id="18" name="任意多边形: 形状 17">
              <a:extLst>
                <a:ext uri="{FF2B5EF4-FFF2-40B4-BE49-F238E27FC236}">
                  <a16:creationId xmlns:a16="http://schemas.microsoft.com/office/drawing/2014/main" id="{F486E21D-C9EF-4374-A961-7A59510BCBB5}"/>
                </a:ext>
              </a:extLst>
            </p:cNvPr>
            <p:cNvSpPr/>
            <p:nvPr/>
          </p:nvSpPr>
          <p:spPr>
            <a:xfrm>
              <a:off x="5082389" y="3959641"/>
              <a:ext cx="558212" cy="577196"/>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solidFill>
                  <a:schemeClr val="bg1"/>
                </a:solidFill>
              </a:endParaRPr>
            </a:p>
          </p:txBody>
        </p:sp>
        <p:sp>
          <p:nvSpPr>
            <p:cNvPr id="19" name="任意多边形: 形状 18">
              <a:extLst>
                <a:ext uri="{FF2B5EF4-FFF2-40B4-BE49-F238E27FC236}">
                  <a16:creationId xmlns:a16="http://schemas.microsoft.com/office/drawing/2014/main" id="{C3EAC1C4-71E2-4951-95B5-4A80C8050352}"/>
                </a:ext>
              </a:extLst>
            </p:cNvPr>
            <p:cNvSpPr/>
            <p:nvPr/>
          </p:nvSpPr>
          <p:spPr>
            <a:xfrm>
              <a:off x="5090783" y="3968012"/>
              <a:ext cx="541551" cy="559472"/>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solidFill>
                  <a:schemeClr val="bg1"/>
                </a:solidFill>
              </a:endParaRPr>
            </a:p>
          </p:txBody>
        </p:sp>
        <p:sp>
          <p:nvSpPr>
            <p:cNvPr id="20" name="任意多边形: 形状 19">
              <a:extLst>
                <a:ext uri="{FF2B5EF4-FFF2-40B4-BE49-F238E27FC236}">
                  <a16:creationId xmlns:a16="http://schemas.microsoft.com/office/drawing/2014/main" id="{971C5456-D7ED-4EF4-83DD-A9D0D7E7B396}"/>
                </a:ext>
              </a:extLst>
            </p:cNvPr>
            <p:cNvSpPr/>
            <p:nvPr/>
          </p:nvSpPr>
          <p:spPr>
            <a:xfrm>
              <a:off x="5096223" y="3974486"/>
              <a:ext cx="530639" cy="547067"/>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solidFill>
                  <a:schemeClr val="bg1"/>
                </a:solidFill>
              </a:endParaRPr>
            </a:p>
          </p:txBody>
        </p:sp>
        <p:sp>
          <p:nvSpPr>
            <p:cNvPr id="21" name="任意多边形: 形状 20">
              <a:extLst>
                <a:ext uri="{FF2B5EF4-FFF2-40B4-BE49-F238E27FC236}">
                  <a16:creationId xmlns:a16="http://schemas.microsoft.com/office/drawing/2014/main" id="{0755FD5C-5F53-4D2F-919A-680BD6266178}"/>
                </a:ext>
              </a:extLst>
            </p:cNvPr>
            <p:cNvSpPr/>
            <p:nvPr/>
          </p:nvSpPr>
          <p:spPr>
            <a:xfrm>
              <a:off x="5210833" y="4116129"/>
              <a:ext cx="301426" cy="286894"/>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22" name="任意多边形: 形状 21">
              <a:extLst>
                <a:ext uri="{FF2B5EF4-FFF2-40B4-BE49-F238E27FC236}">
                  <a16:creationId xmlns:a16="http://schemas.microsoft.com/office/drawing/2014/main" id="{F8582808-E746-4BA8-B47D-A966490A8E8E}"/>
                </a:ext>
              </a:extLst>
            </p:cNvPr>
            <p:cNvSpPr/>
            <p:nvPr/>
          </p:nvSpPr>
          <p:spPr>
            <a:xfrm>
              <a:off x="5367297" y="4357542"/>
              <a:ext cx="199818" cy="13865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23" name="任意多边形: 形状 22">
              <a:extLst>
                <a:ext uri="{FF2B5EF4-FFF2-40B4-BE49-F238E27FC236}">
                  <a16:creationId xmlns:a16="http://schemas.microsoft.com/office/drawing/2014/main" id="{492255DF-A165-4F05-9D60-67BE7F84B145}"/>
                </a:ext>
              </a:extLst>
            </p:cNvPr>
            <p:cNvSpPr/>
            <p:nvPr/>
          </p:nvSpPr>
          <p:spPr>
            <a:xfrm>
              <a:off x="5458680" y="4065139"/>
              <a:ext cx="82942" cy="79372"/>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24" name="任意多边形: 形状 23">
              <a:extLst>
                <a:ext uri="{FF2B5EF4-FFF2-40B4-BE49-F238E27FC236}">
                  <a16:creationId xmlns:a16="http://schemas.microsoft.com/office/drawing/2014/main" id="{BE9D3AEC-FA4E-43B0-A50E-599A214FE4BF}"/>
                </a:ext>
              </a:extLst>
            </p:cNvPr>
            <p:cNvSpPr/>
            <p:nvPr/>
          </p:nvSpPr>
          <p:spPr>
            <a:xfrm>
              <a:off x="5188804" y="4055507"/>
              <a:ext cx="74497" cy="85454"/>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solidFill>
                  <a:schemeClr val="bg1"/>
                </a:solidFill>
              </a:endParaRPr>
            </a:p>
          </p:txBody>
        </p:sp>
        <p:sp>
          <p:nvSpPr>
            <p:cNvPr id="25" name="任意多边形: 形状 24">
              <a:extLst>
                <a:ext uri="{FF2B5EF4-FFF2-40B4-BE49-F238E27FC236}">
                  <a16:creationId xmlns:a16="http://schemas.microsoft.com/office/drawing/2014/main" id="{3FDCDD2F-310D-4EA9-B043-41F829006A2C}"/>
                </a:ext>
              </a:extLst>
            </p:cNvPr>
            <p:cNvSpPr/>
            <p:nvPr/>
          </p:nvSpPr>
          <p:spPr>
            <a:xfrm>
              <a:off x="5223932" y="4414999"/>
              <a:ext cx="130262" cy="8221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26" name="任意多边形: 形状 25">
              <a:extLst>
                <a:ext uri="{FF2B5EF4-FFF2-40B4-BE49-F238E27FC236}">
                  <a16:creationId xmlns:a16="http://schemas.microsoft.com/office/drawing/2014/main" id="{C3FFC3AD-4D45-475E-8B06-3F2FF429D597}"/>
                </a:ext>
              </a:extLst>
            </p:cNvPr>
            <p:cNvSpPr/>
            <p:nvPr/>
          </p:nvSpPr>
          <p:spPr>
            <a:xfrm>
              <a:off x="5372260" y="4006229"/>
              <a:ext cx="75882" cy="81313"/>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solidFill>
                  <a:schemeClr val="bg1"/>
                </a:solidFill>
              </a:endParaRPr>
            </a:p>
          </p:txBody>
        </p:sp>
        <p:sp>
          <p:nvSpPr>
            <p:cNvPr id="27" name="任意多边形: 形状 26">
              <a:extLst>
                <a:ext uri="{FF2B5EF4-FFF2-40B4-BE49-F238E27FC236}">
                  <a16:creationId xmlns:a16="http://schemas.microsoft.com/office/drawing/2014/main" id="{07C34BC4-70B9-4757-97D1-86A987D70A75}"/>
                </a:ext>
              </a:extLst>
            </p:cNvPr>
            <p:cNvSpPr/>
            <p:nvPr/>
          </p:nvSpPr>
          <p:spPr>
            <a:xfrm>
              <a:off x="5277820" y="4016472"/>
              <a:ext cx="59842" cy="67942"/>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28" name="任意多边形: 形状 27">
              <a:extLst>
                <a:ext uri="{FF2B5EF4-FFF2-40B4-BE49-F238E27FC236}">
                  <a16:creationId xmlns:a16="http://schemas.microsoft.com/office/drawing/2014/main" id="{3AC697C4-FF02-4018-92AE-6156B3AD3C19}"/>
                </a:ext>
              </a:extLst>
            </p:cNvPr>
            <p:cNvSpPr/>
            <p:nvPr/>
          </p:nvSpPr>
          <p:spPr>
            <a:xfrm>
              <a:off x="5126697" y="4204716"/>
              <a:ext cx="51593" cy="88067"/>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29" name="任意多边形: 形状 28">
              <a:extLst>
                <a:ext uri="{FF2B5EF4-FFF2-40B4-BE49-F238E27FC236}">
                  <a16:creationId xmlns:a16="http://schemas.microsoft.com/office/drawing/2014/main" id="{F3D90F37-0700-489B-92FB-DF438959F2D4}"/>
                </a:ext>
              </a:extLst>
            </p:cNvPr>
            <p:cNvSpPr/>
            <p:nvPr/>
          </p:nvSpPr>
          <p:spPr>
            <a:xfrm>
              <a:off x="5532651" y="4319678"/>
              <a:ext cx="59634" cy="53928"/>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solidFill>
                  <a:schemeClr val="bg1"/>
                </a:solidFill>
              </a:endParaRPr>
            </a:p>
          </p:txBody>
        </p:sp>
        <p:sp>
          <p:nvSpPr>
            <p:cNvPr id="30" name="任意多边形: 形状 29">
              <a:extLst>
                <a:ext uri="{FF2B5EF4-FFF2-40B4-BE49-F238E27FC236}">
                  <a16:creationId xmlns:a16="http://schemas.microsoft.com/office/drawing/2014/main" id="{C4BE3A61-717D-44CE-AE30-7DED9B872210}"/>
                </a:ext>
              </a:extLst>
            </p:cNvPr>
            <p:cNvSpPr/>
            <p:nvPr/>
          </p:nvSpPr>
          <p:spPr>
            <a:xfrm>
              <a:off x="5139312" y="4304216"/>
              <a:ext cx="55081" cy="54108"/>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solidFill>
                  <a:schemeClr val="bg1"/>
                </a:solidFill>
              </a:endParaRPr>
            </a:p>
          </p:txBody>
        </p:sp>
        <p:sp>
          <p:nvSpPr>
            <p:cNvPr id="31" name="任意多边形: 形状 30">
              <a:extLst>
                <a:ext uri="{FF2B5EF4-FFF2-40B4-BE49-F238E27FC236}">
                  <a16:creationId xmlns:a16="http://schemas.microsoft.com/office/drawing/2014/main" id="{A4DEC768-F946-4285-9F9C-2046A0ACD1C7}"/>
                </a:ext>
              </a:extLst>
            </p:cNvPr>
            <p:cNvSpPr/>
            <p:nvPr/>
          </p:nvSpPr>
          <p:spPr>
            <a:xfrm>
              <a:off x="5179845" y="4370274"/>
              <a:ext cx="55266" cy="56761"/>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solidFill>
                  <a:schemeClr val="bg1"/>
                </a:solidFill>
              </a:endParaRPr>
            </a:p>
          </p:txBody>
        </p:sp>
        <p:sp>
          <p:nvSpPr>
            <p:cNvPr id="32" name="任意多边形: 形状 31">
              <a:extLst>
                <a:ext uri="{FF2B5EF4-FFF2-40B4-BE49-F238E27FC236}">
                  <a16:creationId xmlns:a16="http://schemas.microsoft.com/office/drawing/2014/main" id="{5CF0DECC-9F5C-4F88-ACDE-6761D1AAF2C3}"/>
                </a:ext>
              </a:extLst>
            </p:cNvPr>
            <p:cNvSpPr/>
            <p:nvPr/>
          </p:nvSpPr>
          <p:spPr>
            <a:xfrm>
              <a:off x="5137398" y="4161135"/>
              <a:ext cx="48197" cy="41883"/>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33" name="任意多边形: 形状 32">
              <a:extLst>
                <a:ext uri="{FF2B5EF4-FFF2-40B4-BE49-F238E27FC236}">
                  <a16:creationId xmlns:a16="http://schemas.microsoft.com/office/drawing/2014/main" id="{760EEF99-895F-4327-909C-19B33D99CEA5}"/>
                </a:ext>
              </a:extLst>
            </p:cNvPr>
            <p:cNvSpPr/>
            <p:nvPr/>
          </p:nvSpPr>
          <p:spPr>
            <a:xfrm>
              <a:off x="5548652" y="4284972"/>
              <a:ext cx="48137" cy="36676"/>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34" name="任意多边形: 形状 33">
              <a:extLst>
                <a:ext uri="{FF2B5EF4-FFF2-40B4-BE49-F238E27FC236}">
                  <a16:creationId xmlns:a16="http://schemas.microsoft.com/office/drawing/2014/main" id="{162653E5-BDCC-42BF-A209-F4F6273184F9}"/>
                </a:ext>
              </a:extLst>
            </p:cNvPr>
            <p:cNvSpPr/>
            <p:nvPr/>
          </p:nvSpPr>
          <p:spPr>
            <a:xfrm>
              <a:off x="5149084" y="4357985"/>
              <a:ext cx="53082" cy="48109"/>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solidFill>
                  <a:schemeClr val="bg1"/>
                </a:solidFill>
              </a:endParaRPr>
            </a:p>
          </p:txBody>
        </p:sp>
        <p:sp>
          <p:nvSpPr>
            <p:cNvPr id="35" name="任意多边形: 形状 34">
              <a:extLst>
                <a:ext uri="{FF2B5EF4-FFF2-40B4-BE49-F238E27FC236}">
                  <a16:creationId xmlns:a16="http://schemas.microsoft.com/office/drawing/2014/main" id="{72182B0F-F96F-460A-B1E6-DE4F61992B0A}"/>
                </a:ext>
              </a:extLst>
            </p:cNvPr>
            <p:cNvSpPr/>
            <p:nvPr/>
          </p:nvSpPr>
          <p:spPr>
            <a:xfrm>
              <a:off x="5539758" y="4161701"/>
              <a:ext cx="51562" cy="49241"/>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solidFill>
                  <a:schemeClr val="bg1"/>
                </a:solidFill>
              </a:endParaRPr>
            </a:p>
          </p:txBody>
        </p:sp>
        <p:sp>
          <p:nvSpPr>
            <p:cNvPr id="36" name="任意多边形: 形状 35">
              <a:extLst>
                <a:ext uri="{FF2B5EF4-FFF2-40B4-BE49-F238E27FC236}">
                  <a16:creationId xmlns:a16="http://schemas.microsoft.com/office/drawing/2014/main" id="{6A1B5132-5BA5-4B65-926A-A29D541388EB}"/>
                </a:ext>
              </a:extLst>
            </p:cNvPr>
            <p:cNvSpPr/>
            <p:nvPr/>
          </p:nvSpPr>
          <p:spPr>
            <a:xfrm>
              <a:off x="5552997" y="4211643"/>
              <a:ext cx="49171" cy="43445"/>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solidFill>
                  <a:schemeClr val="bg1"/>
                </a:solidFill>
              </a:endParaRPr>
            </a:p>
          </p:txBody>
        </p:sp>
        <p:sp>
          <p:nvSpPr>
            <p:cNvPr id="37" name="任意多边形: 形状 36">
              <a:extLst>
                <a:ext uri="{FF2B5EF4-FFF2-40B4-BE49-F238E27FC236}">
                  <a16:creationId xmlns:a16="http://schemas.microsoft.com/office/drawing/2014/main" id="{0F68F09A-5286-4188-986A-7BA413A526F4}"/>
                </a:ext>
              </a:extLst>
            </p:cNvPr>
            <p:cNvSpPr/>
            <p:nvPr/>
          </p:nvSpPr>
          <p:spPr>
            <a:xfrm>
              <a:off x="5555416" y="4257239"/>
              <a:ext cx="45606" cy="22979"/>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solidFill>
                  <a:schemeClr val="bg1"/>
                </a:solidFill>
              </a:endParaRPr>
            </a:p>
          </p:txBody>
        </p:sp>
        <p:sp>
          <p:nvSpPr>
            <p:cNvPr id="38" name="任意多边形: 形状 37">
              <a:extLst>
                <a:ext uri="{FF2B5EF4-FFF2-40B4-BE49-F238E27FC236}">
                  <a16:creationId xmlns:a16="http://schemas.microsoft.com/office/drawing/2014/main" id="{45D124B3-BFBC-4C3A-8389-3DFF279CA885}"/>
                </a:ext>
              </a:extLst>
            </p:cNvPr>
            <p:cNvSpPr/>
            <p:nvPr/>
          </p:nvSpPr>
          <p:spPr>
            <a:xfrm>
              <a:off x="5219709" y="4418920"/>
              <a:ext cx="15994" cy="14423"/>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solidFill>
                  <a:schemeClr val="bg1"/>
                </a:solidFill>
              </a:endParaRPr>
            </a:p>
          </p:txBody>
        </p:sp>
        <p:sp>
          <p:nvSpPr>
            <p:cNvPr id="39" name="任意多边形: 形状 38">
              <a:extLst>
                <a:ext uri="{FF2B5EF4-FFF2-40B4-BE49-F238E27FC236}">
                  <a16:creationId xmlns:a16="http://schemas.microsoft.com/office/drawing/2014/main" id="{75E13D32-7CC3-4663-BF64-C5BD311948FA}"/>
                </a:ext>
              </a:extLst>
            </p:cNvPr>
            <p:cNvSpPr/>
            <p:nvPr/>
          </p:nvSpPr>
          <p:spPr>
            <a:xfrm>
              <a:off x="5243032" y="4462353"/>
              <a:ext cx="6663" cy="2308"/>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solidFill>
                  <a:schemeClr val="bg1"/>
                </a:solidFill>
              </a:endParaRPr>
            </a:p>
          </p:txBody>
        </p:sp>
        <p:sp>
          <p:nvSpPr>
            <p:cNvPr id="40" name="任意多边形: 形状 39">
              <a:extLst>
                <a:ext uri="{FF2B5EF4-FFF2-40B4-BE49-F238E27FC236}">
                  <a16:creationId xmlns:a16="http://schemas.microsoft.com/office/drawing/2014/main" id="{956E6347-0293-482A-8F36-1D99691C417E}"/>
                </a:ext>
              </a:extLst>
            </p:cNvPr>
            <p:cNvSpPr/>
            <p:nvPr/>
          </p:nvSpPr>
          <p:spPr>
            <a:xfrm>
              <a:off x="5589953" y="4178793"/>
              <a:ext cx="2597" cy="8376"/>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solidFill>
                  <a:schemeClr val="bg1"/>
                </a:solidFill>
              </a:endParaRPr>
            </a:p>
          </p:txBody>
        </p:sp>
        <p:sp>
          <p:nvSpPr>
            <p:cNvPr id="41" name="任意多边形: 形状 40">
              <a:extLst>
                <a:ext uri="{FF2B5EF4-FFF2-40B4-BE49-F238E27FC236}">
                  <a16:creationId xmlns:a16="http://schemas.microsoft.com/office/drawing/2014/main" id="{4AE06A4E-114D-4323-AC16-900C6BCC3306}"/>
                </a:ext>
              </a:extLst>
            </p:cNvPr>
            <p:cNvSpPr/>
            <p:nvPr/>
          </p:nvSpPr>
          <p:spPr>
            <a:xfrm>
              <a:off x="5131982" y="4252825"/>
              <a:ext cx="4775" cy="2165"/>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solidFill>
                  <a:schemeClr val="bg1"/>
                </a:solidFill>
              </a:endParaRPr>
            </a:p>
          </p:txBody>
        </p:sp>
        <p:sp>
          <p:nvSpPr>
            <p:cNvPr id="42" name="任意多边形: 形状 41">
              <a:extLst>
                <a:ext uri="{FF2B5EF4-FFF2-40B4-BE49-F238E27FC236}">
                  <a16:creationId xmlns:a16="http://schemas.microsoft.com/office/drawing/2014/main" id="{D69115F3-D5C9-4603-A915-FC84CFF96A48}"/>
                </a:ext>
              </a:extLst>
            </p:cNvPr>
            <p:cNvSpPr/>
            <p:nvPr/>
          </p:nvSpPr>
          <p:spPr>
            <a:xfrm>
              <a:off x="5223055" y="4128307"/>
              <a:ext cx="277169" cy="260767"/>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solidFill>
                  <a:schemeClr val="bg1"/>
                </a:solidFill>
              </a:endParaRPr>
            </a:p>
          </p:txBody>
        </p:sp>
        <p:sp>
          <p:nvSpPr>
            <p:cNvPr id="43" name="任意多边形: 形状 42">
              <a:extLst>
                <a:ext uri="{FF2B5EF4-FFF2-40B4-BE49-F238E27FC236}">
                  <a16:creationId xmlns:a16="http://schemas.microsoft.com/office/drawing/2014/main" id="{3166A82E-D623-4993-BA55-D4F970D81F0E}"/>
                </a:ext>
              </a:extLst>
            </p:cNvPr>
            <p:cNvSpPr/>
            <p:nvPr/>
          </p:nvSpPr>
          <p:spPr>
            <a:xfrm>
              <a:off x="5508442" y="4074758"/>
              <a:ext cx="7740" cy="7252"/>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solidFill>
                  <a:schemeClr val="bg1"/>
                </a:solidFill>
              </a:endParaRPr>
            </a:p>
          </p:txBody>
        </p:sp>
        <p:sp>
          <p:nvSpPr>
            <p:cNvPr id="44" name="任意多边形: 形状 43">
              <a:extLst>
                <a:ext uri="{FF2B5EF4-FFF2-40B4-BE49-F238E27FC236}">
                  <a16:creationId xmlns:a16="http://schemas.microsoft.com/office/drawing/2014/main" id="{30D9C021-459F-4E92-9E7D-EC6C35D92D76}"/>
                </a:ext>
              </a:extLst>
            </p:cNvPr>
            <p:cNvSpPr/>
            <p:nvPr/>
          </p:nvSpPr>
          <p:spPr>
            <a:xfrm>
              <a:off x="5498700" y="4087206"/>
              <a:ext cx="8487" cy="5657"/>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solidFill>
                  <a:schemeClr val="bg1"/>
                </a:solidFill>
              </a:endParaRPr>
            </a:p>
          </p:txBody>
        </p:sp>
        <p:sp>
          <p:nvSpPr>
            <p:cNvPr id="45" name="任意多边形: 形状 44">
              <a:extLst>
                <a:ext uri="{FF2B5EF4-FFF2-40B4-BE49-F238E27FC236}">
                  <a16:creationId xmlns:a16="http://schemas.microsoft.com/office/drawing/2014/main" id="{5BD17580-94EC-4E4A-9702-46DEBED58311}"/>
                </a:ext>
              </a:extLst>
            </p:cNvPr>
            <p:cNvSpPr/>
            <p:nvPr/>
          </p:nvSpPr>
          <p:spPr>
            <a:xfrm>
              <a:off x="5521213" y="4092982"/>
              <a:ext cx="4553" cy="4851"/>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solidFill>
                  <a:schemeClr val="bg1"/>
                </a:solidFill>
              </a:endParaRPr>
            </a:p>
          </p:txBody>
        </p:sp>
        <p:sp>
          <p:nvSpPr>
            <p:cNvPr id="46" name="任意多边形: 形状 45">
              <a:extLst>
                <a:ext uri="{FF2B5EF4-FFF2-40B4-BE49-F238E27FC236}">
                  <a16:creationId xmlns:a16="http://schemas.microsoft.com/office/drawing/2014/main" id="{6202ABC6-DA7F-49D5-B9CB-DF456D191D04}"/>
                </a:ext>
              </a:extLst>
            </p:cNvPr>
            <p:cNvSpPr/>
            <p:nvPr/>
          </p:nvSpPr>
          <p:spPr>
            <a:xfrm>
              <a:off x="5215014" y="4072264"/>
              <a:ext cx="9362" cy="13579"/>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solidFill>
                  <a:schemeClr val="bg1"/>
                </a:solidFill>
              </a:endParaRPr>
            </a:p>
          </p:txBody>
        </p:sp>
        <p:sp>
          <p:nvSpPr>
            <p:cNvPr id="47" name="任意多边形: 形状 46">
              <a:extLst>
                <a:ext uri="{FF2B5EF4-FFF2-40B4-BE49-F238E27FC236}">
                  <a16:creationId xmlns:a16="http://schemas.microsoft.com/office/drawing/2014/main" id="{B6374882-A97A-45A6-88D1-A119F478107E}"/>
                </a:ext>
              </a:extLst>
            </p:cNvPr>
            <p:cNvSpPr/>
            <p:nvPr/>
          </p:nvSpPr>
          <p:spPr>
            <a:xfrm>
              <a:off x="5204720" y="4094314"/>
              <a:ext cx="10661" cy="12406"/>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solidFill>
                  <a:schemeClr val="bg1"/>
                </a:solidFill>
              </a:endParaRPr>
            </a:p>
          </p:txBody>
        </p:sp>
        <p:sp>
          <p:nvSpPr>
            <p:cNvPr id="48" name="任意多边形: 形状 47">
              <a:extLst>
                <a:ext uri="{FF2B5EF4-FFF2-40B4-BE49-F238E27FC236}">
                  <a16:creationId xmlns:a16="http://schemas.microsoft.com/office/drawing/2014/main" id="{693DAAC6-C892-40FD-8C39-D0F7F723CE95}"/>
                </a:ext>
              </a:extLst>
            </p:cNvPr>
            <p:cNvSpPr/>
            <p:nvPr/>
          </p:nvSpPr>
          <p:spPr>
            <a:xfrm>
              <a:off x="5540870" y="4330741"/>
              <a:ext cx="20827" cy="17591"/>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solidFill>
                  <a:schemeClr val="bg1"/>
                </a:solidFill>
              </a:endParaRPr>
            </a:p>
          </p:txBody>
        </p:sp>
        <p:sp>
          <p:nvSpPr>
            <p:cNvPr id="49" name="任意多边形: 形状 48">
              <a:extLst>
                <a:ext uri="{FF2B5EF4-FFF2-40B4-BE49-F238E27FC236}">
                  <a16:creationId xmlns:a16="http://schemas.microsoft.com/office/drawing/2014/main" id="{ED06B024-6CD2-491C-86D8-B19EFFD64A59}"/>
                </a:ext>
              </a:extLst>
            </p:cNvPr>
            <p:cNvSpPr/>
            <p:nvPr/>
          </p:nvSpPr>
          <p:spPr>
            <a:xfrm>
              <a:off x="5170427" y="4362852"/>
              <a:ext cx="16081" cy="14942"/>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solidFill>
                  <a:schemeClr val="bg1"/>
                </a:solidFill>
              </a:endParaRPr>
            </a:p>
          </p:txBody>
        </p:sp>
        <p:sp>
          <p:nvSpPr>
            <p:cNvPr id="50" name="任意多边形: 形状 49">
              <a:extLst>
                <a:ext uri="{FF2B5EF4-FFF2-40B4-BE49-F238E27FC236}">
                  <a16:creationId xmlns:a16="http://schemas.microsoft.com/office/drawing/2014/main" id="{F1FDDD31-5D92-4B0C-960F-A9D0B67B77D0}"/>
                </a:ext>
              </a:extLst>
            </p:cNvPr>
            <p:cNvSpPr/>
            <p:nvPr/>
          </p:nvSpPr>
          <p:spPr>
            <a:xfrm>
              <a:off x="5229929" y="4134733"/>
              <a:ext cx="263613" cy="248179"/>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solidFill>
                  <a:schemeClr val="bg1"/>
                </a:solidFill>
              </a:endParaRPr>
            </a:p>
          </p:txBody>
        </p:sp>
        <p:sp>
          <p:nvSpPr>
            <p:cNvPr id="51" name="任意多边形: 形状 50">
              <a:extLst>
                <a:ext uri="{FF2B5EF4-FFF2-40B4-BE49-F238E27FC236}">
                  <a16:creationId xmlns:a16="http://schemas.microsoft.com/office/drawing/2014/main" id="{A3A8D437-DD74-4EB2-8A57-08D3E9B89FF2}"/>
                </a:ext>
              </a:extLst>
            </p:cNvPr>
            <p:cNvSpPr/>
            <p:nvPr/>
          </p:nvSpPr>
          <p:spPr>
            <a:xfrm>
              <a:off x="5239479" y="4139150"/>
              <a:ext cx="243644" cy="203440"/>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solidFill>
                  <a:schemeClr val="bg1"/>
                </a:solidFill>
              </a:endParaRPr>
            </a:p>
          </p:txBody>
        </p:sp>
        <p:sp>
          <p:nvSpPr>
            <p:cNvPr id="52" name="任意多边形: 形状 51">
              <a:extLst>
                <a:ext uri="{FF2B5EF4-FFF2-40B4-BE49-F238E27FC236}">
                  <a16:creationId xmlns:a16="http://schemas.microsoft.com/office/drawing/2014/main" id="{21F0DAFB-E07E-476B-9F72-144E3ABC2FB3}"/>
                </a:ext>
              </a:extLst>
            </p:cNvPr>
            <p:cNvSpPr/>
            <p:nvPr/>
          </p:nvSpPr>
          <p:spPr>
            <a:xfrm>
              <a:off x="5318417" y="4347118"/>
              <a:ext cx="86859" cy="31345"/>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solidFill>
                  <a:schemeClr val="bg1"/>
                </a:solidFill>
              </a:endParaRPr>
            </a:p>
          </p:txBody>
        </p:sp>
        <p:sp>
          <p:nvSpPr>
            <p:cNvPr id="53" name="任意多边形: 形状 52">
              <a:extLst>
                <a:ext uri="{FF2B5EF4-FFF2-40B4-BE49-F238E27FC236}">
                  <a16:creationId xmlns:a16="http://schemas.microsoft.com/office/drawing/2014/main" id="{462425E2-68BE-4C16-81B8-26C2BF34380C}"/>
                </a:ext>
              </a:extLst>
            </p:cNvPr>
            <p:cNvSpPr/>
            <p:nvPr/>
          </p:nvSpPr>
          <p:spPr>
            <a:xfrm>
              <a:off x="5349409" y="4305461"/>
              <a:ext cx="24893" cy="37015"/>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solidFill>
                  <a:schemeClr val="bg1"/>
                </a:solidFill>
              </a:endParaRPr>
            </a:p>
          </p:txBody>
        </p:sp>
        <p:sp>
          <p:nvSpPr>
            <p:cNvPr id="54" name="任意多边形: 形状 53">
              <a:extLst>
                <a:ext uri="{FF2B5EF4-FFF2-40B4-BE49-F238E27FC236}">
                  <a16:creationId xmlns:a16="http://schemas.microsoft.com/office/drawing/2014/main" id="{7889B78B-B60D-4EF5-8890-129E6D030DAF}"/>
                </a:ext>
              </a:extLst>
            </p:cNvPr>
            <p:cNvSpPr/>
            <p:nvPr/>
          </p:nvSpPr>
          <p:spPr>
            <a:xfrm>
              <a:off x="5396281" y="4280028"/>
              <a:ext cx="21984" cy="26917"/>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solidFill>
                  <a:schemeClr val="bg1"/>
                </a:solidFill>
              </a:endParaRPr>
            </a:p>
          </p:txBody>
        </p:sp>
        <p:sp>
          <p:nvSpPr>
            <p:cNvPr id="55" name="任意多边形: 形状 54">
              <a:extLst>
                <a:ext uri="{FF2B5EF4-FFF2-40B4-BE49-F238E27FC236}">
                  <a16:creationId xmlns:a16="http://schemas.microsoft.com/office/drawing/2014/main" id="{7EB02DA4-6BB9-413C-A6CA-854F49F8721E}"/>
                </a:ext>
              </a:extLst>
            </p:cNvPr>
            <p:cNvSpPr/>
            <p:nvPr/>
          </p:nvSpPr>
          <p:spPr>
            <a:xfrm>
              <a:off x="5304977" y="4279872"/>
              <a:ext cx="21791" cy="27071"/>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solidFill>
                  <a:schemeClr val="bg1"/>
                </a:solidFill>
              </a:endParaRPr>
            </a:p>
          </p:txBody>
        </p:sp>
        <p:sp>
          <p:nvSpPr>
            <p:cNvPr id="56" name="任意多边形: 形状 55">
              <a:extLst>
                <a:ext uri="{FF2B5EF4-FFF2-40B4-BE49-F238E27FC236}">
                  <a16:creationId xmlns:a16="http://schemas.microsoft.com/office/drawing/2014/main" id="{C87D9735-3DD6-41AC-AC39-9A74E719D862}"/>
                </a:ext>
              </a:extLst>
            </p:cNvPr>
            <p:cNvSpPr/>
            <p:nvPr/>
          </p:nvSpPr>
          <p:spPr>
            <a:xfrm>
              <a:off x="5396270" y="4311361"/>
              <a:ext cx="10228" cy="31140"/>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solidFill>
                  <a:schemeClr val="bg1"/>
                </a:solidFill>
              </a:endParaRPr>
            </a:p>
          </p:txBody>
        </p:sp>
        <p:sp>
          <p:nvSpPr>
            <p:cNvPr id="57" name="任意多边形: 形状 56">
              <a:extLst>
                <a:ext uri="{FF2B5EF4-FFF2-40B4-BE49-F238E27FC236}">
                  <a16:creationId xmlns:a16="http://schemas.microsoft.com/office/drawing/2014/main" id="{2250BB1D-7C83-4253-A383-C5AEFA13AE72}"/>
                </a:ext>
              </a:extLst>
            </p:cNvPr>
            <p:cNvSpPr/>
            <p:nvPr/>
          </p:nvSpPr>
          <p:spPr>
            <a:xfrm>
              <a:off x="5316992" y="4311368"/>
              <a:ext cx="9772" cy="31116"/>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solidFill>
                  <a:schemeClr val="bg1"/>
                </a:solidFill>
              </a:endParaRPr>
            </a:p>
          </p:txBody>
        </p:sp>
        <p:sp>
          <p:nvSpPr>
            <p:cNvPr id="58" name="任意多边形: 形状 57">
              <a:extLst>
                <a:ext uri="{FF2B5EF4-FFF2-40B4-BE49-F238E27FC236}">
                  <a16:creationId xmlns:a16="http://schemas.microsoft.com/office/drawing/2014/main" id="{1D9D2816-CEF9-4284-B08F-30E141AA51AC}"/>
                </a:ext>
              </a:extLst>
            </p:cNvPr>
            <p:cNvSpPr/>
            <p:nvPr/>
          </p:nvSpPr>
          <p:spPr>
            <a:xfrm>
              <a:off x="5412162" y="4275351"/>
              <a:ext cx="21988" cy="6537"/>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solidFill>
                  <a:schemeClr val="bg1"/>
                </a:solidFill>
              </a:endParaRPr>
            </a:p>
          </p:txBody>
        </p:sp>
        <p:sp>
          <p:nvSpPr>
            <p:cNvPr id="59" name="任意多边形: 形状 58">
              <a:extLst>
                <a:ext uri="{FF2B5EF4-FFF2-40B4-BE49-F238E27FC236}">
                  <a16:creationId xmlns:a16="http://schemas.microsoft.com/office/drawing/2014/main" id="{8C7EA8D9-5D82-4500-8D08-64990B52A05D}"/>
                </a:ext>
              </a:extLst>
            </p:cNvPr>
            <p:cNvSpPr/>
            <p:nvPr/>
          </p:nvSpPr>
          <p:spPr>
            <a:xfrm>
              <a:off x="5290451" y="4275464"/>
              <a:ext cx="19656" cy="6382"/>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solidFill>
                  <a:schemeClr val="bg1"/>
                </a:solidFill>
              </a:endParaRPr>
            </a:p>
          </p:txBody>
        </p:sp>
        <p:sp>
          <p:nvSpPr>
            <p:cNvPr id="60" name="任意多边形: 形状 59">
              <a:extLst>
                <a:ext uri="{FF2B5EF4-FFF2-40B4-BE49-F238E27FC236}">
                  <a16:creationId xmlns:a16="http://schemas.microsoft.com/office/drawing/2014/main" id="{90617021-91FC-44F6-ADD7-1815BBEB6BFC}"/>
                </a:ext>
              </a:extLst>
            </p:cNvPr>
            <p:cNvSpPr/>
            <p:nvPr/>
          </p:nvSpPr>
          <p:spPr>
            <a:xfrm>
              <a:off x="5338877" y="4204235"/>
              <a:ext cx="46012" cy="8991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solidFill>
                  <a:schemeClr val="bg1"/>
                </a:solidFill>
              </a:endParaRPr>
            </a:p>
          </p:txBody>
        </p:sp>
        <p:sp>
          <p:nvSpPr>
            <p:cNvPr id="61" name="任意多边形: 形状 60">
              <a:extLst>
                <a:ext uri="{FF2B5EF4-FFF2-40B4-BE49-F238E27FC236}">
                  <a16:creationId xmlns:a16="http://schemas.microsoft.com/office/drawing/2014/main" id="{C4C7895D-CC41-406D-952F-2CBAF6C4A9C8}"/>
                </a:ext>
              </a:extLst>
            </p:cNvPr>
            <p:cNvSpPr/>
            <p:nvPr/>
          </p:nvSpPr>
          <p:spPr>
            <a:xfrm>
              <a:off x="5338869" y="4150947"/>
              <a:ext cx="45425" cy="48596"/>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solidFill>
                  <a:schemeClr val="bg1"/>
                </a:solidFill>
              </a:endParaRPr>
            </a:p>
          </p:txBody>
        </p:sp>
        <p:sp>
          <p:nvSpPr>
            <p:cNvPr id="62" name="任意多边形: 形状 61">
              <a:extLst>
                <a:ext uri="{FF2B5EF4-FFF2-40B4-BE49-F238E27FC236}">
                  <a16:creationId xmlns:a16="http://schemas.microsoft.com/office/drawing/2014/main" id="{B8591E4A-1184-4B56-8922-070B4A2992EC}"/>
                </a:ext>
              </a:extLst>
            </p:cNvPr>
            <p:cNvSpPr/>
            <p:nvPr/>
          </p:nvSpPr>
          <p:spPr>
            <a:xfrm>
              <a:off x="5357192" y="4211168"/>
              <a:ext cx="8884" cy="8943"/>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solidFill>
                  <a:schemeClr val="bg1"/>
                </a:solidFill>
              </a:endParaRPr>
            </a:p>
          </p:txBody>
        </p:sp>
        <p:sp>
          <p:nvSpPr>
            <p:cNvPr id="63" name="任意多边形: 形状 62">
              <a:extLst>
                <a:ext uri="{FF2B5EF4-FFF2-40B4-BE49-F238E27FC236}">
                  <a16:creationId xmlns:a16="http://schemas.microsoft.com/office/drawing/2014/main" id="{6257F0C0-EF69-49E9-8242-E289E1A14017}"/>
                </a:ext>
              </a:extLst>
            </p:cNvPr>
            <p:cNvSpPr/>
            <p:nvPr/>
          </p:nvSpPr>
          <p:spPr>
            <a:xfrm>
              <a:off x="5345955" y="4353522"/>
              <a:ext cx="11273" cy="11551"/>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solidFill>
                  <a:schemeClr val="bg1"/>
                </a:solidFill>
              </a:endParaRPr>
            </a:p>
          </p:txBody>
        </p:sp>
        <p:sp>
          <p:nvSpPr>
            <p:cNvPr id="64" name="任意多边形: 形状 63">
              <a:extLst>
                <a:ext uri="{FF2B5EF4-FFF2-40B4-BE49-F238E27FC236}">
                  <a16:creationId xmlns:a16="http://schemas.microsoft.com/office/drawing/2014/main" id="{654FDB2F-EAD4-4282-AF4D-44BEC3A616ED}"/>
                </a:ext>
              </a:extLst>
            </p:cNvPr>
            <p:cNvSpPr/>
            <p:nvPr/>
          </p:nvSpPr>
          <p:spPr>
            <a:xfrm>
              <a:off x="5361386" y="4353697"/>
              <a:ext cx="10730" cy="11397"/>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solidFill>
                  <a:schemeClr val="bg1"/>
                </a:solidFill>
              </a:endParaRPr>
            </a:p>
          </p:txBody>
        </p:sp>
        <p:sp>
          <p:nvSpPr>
            <p:cNvPr id="65" name="任意多边形: 形状 64">
              <a:extLst>
                <a:ext uri="{FF2B5EF4-FFF2-40B4-BE49-F238E27FC236}">
                  <a16:creationId xmlns:a16="http://schemas.microsoft.com/office/drawing/2014/main" id="{B42F5411-D1B1-4781-BC73-144712047012}"/>
                </a:ext>
              </a:extLst>
            </p:cNvPr>
            <p:cNvSpPr/>
            <p:nvPr/>
          </p:nvSpPr>
          <p:spPr>
            <a:xfrm>
              <a:off x="5375398" y="4353757"/>
              <a:ext cx="11562" cy="11374"/>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solidFill>
                  <a:schemeClr val="bg1"/>
                </a:solidFill>
              </a:endParaRPr>
            </a:p>
          </p:txBody>
        </p:sp>
        <p:sp>
          <p:nvSpPr>
            <p:cNvPr id="66" name="任意多边形: 形状 65">
              <a:extLst>
                <a:ext uri="{FF2B5EF4-FFF2-40B4-BE49-F238E27FC236}">
                  <a16:creationId xmlns:a16="http://schemas.microsoft.com/office/drawing/2014/main" id="{1DE2B65B-8B32-45B0-859E-26D6F2531261}"/>
                </a:ext>
              </a:extLst>
            </p:cNvPr>
            <p:cNvSpPr/>
            <p:nvPr/>
          </p:nvSpPr>
          <p:spPr>
            <a:xfrm>
              <a:off x="5336648" y="4353671"/>
              <a:ext cx="7556" cy="11351"/>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solidFill>
                  <a:schemeClr val="bg1"/>
                </a:solidFill>
              </a:endParaRPr>
            </a:p>
          </p:txBody>
        </p:sp>
        <p:sp>
          <p:nvSpPr>
            <p:cNvPr id="67" name="任意多边形: 形状 66">
              <a:extLst>
                <a:ext uri="{FF2B5EF4-FFF2-40B4-BE49-F238E27FC236}">
                  <a16:creationId xmlns:a16="http://schemas.microsoft.com/office/drawing/2014/main" id="{A8960400-EC7D-4F5C-93D1-C6232C8CF645}"/>
                </a:ext>
              </a:extLst>
            </p:cNvPr>
            <p:cNvSpPr/>
            <p:nvPr/>
          </p:nvSpPr>
          <p:spPr>
            <a:xfrm>
              <a:off x="5353774" y="4231317"/>
              <a:ext cx="15300" cy="39279"/>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solidFill>
                  <a:schemeClr val="bg1"/>
                </a:solidFill>
              </a:endParaRPr>
            </a:p>
          </p:txBody>
        </p:sp>
        <p:sp>
          <p:nvSpPr>
            <p:cNvPr id="68" name="任意多边形: 形状 67">
              <a:extLst>
                <a:ext uri="{FF2B5EF4-FFF2-40B4-BE49-F238E27FC236}">
                  <a16:creationId xmlns:a16="http://schemas.microsoft.com/office/drawing/2014/main" id="{0041E089-4E58-4A8C-9ECA-08095E25BE4D}"/>
                </a:ext>
              </a:extLst>
            </p:cNvPr>
            <p:cNvSpPr/>
            <p:nvPr/>
          </p:nvSpPr>
          <p:spPr>
            <a:xfrm>
              <a:off x="5354082" y="4275044"/>
              <a:ext cx="14881" cy="7701"/>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solidFill>
                  <a:schemeClr val="bg1"/>
                </a:solidFill>
              </a:endParaRPr>
            </a:p>
          </p:txBody>
        </p:sp>
        <p:sp>
          <p:nvSpPr>
            <p:cNvPr id="69" name="任意多边形: 形状 68">
              <a:extLst>
                <a:ext uri="{FF2B5EF4-FFF2-40B4-BE49-F238E27FC236}">
                  <a16:creationId xmlns:a16="http://schemas.microsoft.com/office/drawing/2014/main" id="{0142C769-B63F-44A0-9996-56D6EF48433A}"/>
                </a:ext>
              </a:extLst>
            </p:cNvPr>
            <p:cNvSpPr/>
            <p:nvPr/>
          </p:nvSpPr>
          <p:spPr>
            <a:xfrm>
              <a:off x="5363026" y="4180025"/>
              <a:ext cx="3272" cy="805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solidFill>
                  <a:schemeClr val="bg1"/>
                </a:solidFill>
              </a:endParaRPr>
            </a:p>
          </p:txBody>
        </p:sp>
        <p:sp>
          <p:nvSpPr>
            <p:cNvPr id="70" name="任意多边形: 形状 69">
              <a:extLst>
                <a:ext uri="{FF2B5EF4-FFF2-40B4-BE49-F238E27FC236}">
                  <a16:creationId xmlns:a16="http://schemas.microsoft.com/office/drawing/2014/main" id="{4D11ACAB-72AD-48BC-A132-63FD58CF57F4}"/>
                </a:ext>
              </a:extLst>
            </p:cNvPr>
            <p:cNvSpPr/>
            <p:nvPr/>
          </p:nvSpPr>
          <p:spPr>
            <a:xfrm>
              <a:off x="5356631" y="4180011"/>
              <a:ext cx="3180" cy="8068"/>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solidFill>
                  <a:schemeClr val="bg1"/>
                </a:solidFill>
              </a:endParaRPr>
            </a:p>
          </p:txBody>
        </p:sp>
        <p:sp>
          <p:nvSpPr>
            <p:cNvPr id="71" name="任意多边形: 形状 70">
              <a:extLst>
                <a:ext uri="{FF2B5EF4-FFF2-40B4-BE49-F238E27FC236}">
                  <a16:creationId xmlns:a16="http://schemas.microsoft.com/office/drawing/2014/main" id="{475F317F-EDA9-4A75-857A-6B9E6048B143}"/>
                </a:ext>
              </a:extLst>
            </p:cNvPr>
            <p:cNvSpPr/>
            <p:nvPr/>
          </p:nvSpPr>
          <p:spPr>
            <a:xfrm>
              <a:off x="5359746" y="4241608"/>
              <a:ext cx="3776" cy="21404"/>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solidFill>
                  <a:schemeClr val="bg1"/>
                </a:solidFill>
              </a:endParaRPr>
            </a:p>
          </p:txBody>
        </p:sp>
      </p:grpSp>
    </p:spTree>
    <p:extLst>
      <p:ext uri="{BB962C8B-B14F-4D97-AF65-F5344CB8AC3E}">
        <p14:creationId xmlns:p14="http://schemas.microsoft.com/office/powerpoint/2010/main" val="3469884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过渡页——A版式01">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6CBC4DC5-5EE6-44B8-A19D-99720C3289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7" t="7653" r="10037" b="12297"/>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矩形 35">
            <a:extLst>
              <a:ext uri="{FF2B5EF4-FFF2-40B4-BE49-F238E27FC236}">
                <a16:creationId xmlns:a16="http://schemas.microsoft.com/office/drawing/2014/main" id="{D9E95800-BC9C-4B4D-920F-DF1371AC2BB3}"/>
              </a:ext>
            </a:extLst>
          </p:cNvPr>
          <p:cNvSpPr/>
          <p:nvPr userDrawn="1"/>
        </p:nvSpPr>
        <p:spPr>
          <a:xfrm>
            <a:off x="0" y="-10968"/>
            <a:ext cx="12192000" cy="68580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39" name="组合 38">
            <a:extLst>
              <a:ext uri="{FF2B5EF4-FFF2-40B4-BE49-F238E27FC236}">
                <a16:creationId xmlns:a16="http://schemas.microsoft.com/office/drawing/2014/main" id="{A67945C9-F5E0-4E28-A3B9-060B966DCD2E}"/>
              </a:ext>
            </a:extLst>
          </p:cNvPr>
          <p:cNvGrpSpPr/>
          <p:nvPr userDrawn="1"/>
        </p:nvGrpSpPr>
        <p:grpSpPr>
          <a:xfrm>
            <a:off x="1571123" y="5914889"/>
            <a:ext cx="2872787" cy="577025"/>
            <a:chOff x="1056639" y="5596767"/>
            <a:chExt cx="2872786" cy="577025"/>
          </a:xfrm>
        </p:grpSpPr>
        <p:sp>
          <p:nvSpPr>
            <p:cNvPr id="40" name="副标题 2">
              <a:extLst>
                <a:ext uri="{FF2B5EF4-FFF2-40B4-BE49-F238E27FC236}">
                  <a16:creationId xmlns:a16="http://schemas.microsoft.com/office/drawing/2014/main" id="{9375E400-AAA3-4953-93E8-368587A86CEE}"/>
                </a:ext>
              </a:extLst>
            </p:cNvPr>
            <p:cNvSpPr txBox="1">
              <a:spLocks/>
            </p:cNvSpPr>
            <p:nvPr/>
          </p:nvSpPr>
          <p:spPr>
            <a:xfrm>
              <a:off x="1056639"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博学</a:t>
              </a:r>
            </a:p>
          </p:txBody>
        </p:sp>
        <p:sp>
          <p:nvSpPr>
            <p:cNvPr id="41" name="副标题 2">
              <a:extLst>
                <a:ext uri="{FF2B5EF4-FFF2-40B4-BE49-F238E27FC236}">
                  <a16:creationId xmlns:a16="http://schemas.microsoft.com/office/drawing/2014/main" id="{C31E9012-9FF8-440F-92A1-90F6ABB0F887}"/>
                </a:ext>
              </a:extLst>
            </p:cNvPr>
            <p:cNvSpPr txBox="1">
              <a:spLocks/>
            </p:cNvSpPr>
            <p:nvPr/>
          </p:nvSpPr>
          <p:spPr>
            <a:xfrm>
              <a:off x="165771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审问</a:t>
              </a:r>
            </a:p>
          </p:txBody>
        </p:sp>
        <p:sp>
          <p:nvSpPr>
            <p:cNvPr id="42" name="副标题 2">
              <a:extLst>
                <a:ext uri="{FF2B5EF4-FFF2-40B4-BE49-F238E27FC236}">
                  <a16:creationId xmlns:a16="http://schemas.microsoft.com/office/drawing/2014/main" id="{42FE25FA-0439-44A7-B056-2C50AEE0AB80}"/>
                </a:ext>
              </a:extLst>
            </p:cNvPr>
            <p:cNvSpPr txBox="1">
              <a:spLocks/>
            </p:cNvSpPr>
            <p:nvPr/>
          </p:nvSpPr>
          <p:spPr>
            <a:xfrm>
              <a:off x="2258785"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慎思</a:t>
              </a:r>
            </a:p>
          </p:txBody>
        </p:sp>
        <p:sp>
          <p:nvSpPr>
            <p:cNvPr id="43" name="副标题 2">
              <a:extLst>
                <a:ext uri="{FF2B5EF4-FFF2-40B4-BE49-F238E27FC236}">
                  <a16:creationId xmlns:a16="http://schemas.microsoft.com/office/drawing/2014/main" id="{B7FCB21C-FA69-43F6-B9B0-92491F49FE1D}"/>
                </a:ext>
              </a:extLst>
            </p:cNvPr>
            <p:cNvSpPr txBox="1">
              <a:spLocks/>
            </p:cNvSpPr>
            <p:nvPr/>
          </p:nvSpPr>
          <p:spPr>
            <a:xfrm>
              <a:off x="2859858"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明辨</a:t>
              </a:r>
            </a:p>
          </p:txBody>
        </p:sp>
        <p:sp>
          <p:nvSpPr>
            <p:cNvPr id="44" name="副标题 2">
              <a:extLst>
                <a:ext uri="{FF2B5EF4-FFF2-40B4-BE49-F238E27FC236}">
                  <a16:creationId xmlns:a16="http://schemas.microsoft.com/office/drawing/2014/main" id="{D8B24D11-3C13-46EA-86FB-6E42915FA2A9}"/>
                </a:ext>
              </a:extLst>
            </p:cNvPr>
            <p:cNvSpPr txBox="1">
              <a:spLocks/>
            </p:cNvSpPr>
            <p:nvPr/>
          </p:nvSpPr>
          <p:spPr>
            <a:xfrm>
              <a:off x="346093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笃行</a:t>
              </a:r>
            </a:p>
          </p:txBody>
        </p:sp>
        <p:cxnSp>
          <p:nvCxnSpPr>
            <p:cNvPr id="45" name="直接连接符 44">
              <a:extLst>
                <a:ext uri="{FF2B5EF4-FFF2-40B4-BE49-F238E27FC236}">
                  <a16:creationId xmlns:a16="http://schemas.microsoft.com/office/drawing/2014/main" id="{D1AEF86A-693D-4764-A715-9EC245468D9D}"/>
                </a:ext>
              </a:extLst>
            </p:cNvPr>
            <p:cNvCxnSpPr>
              <a:cxnSpLocks/>
            </p:cNvCxnSpPr>
            <p:nvPr/>
          </p:nvCxnSpPr>
          <p:spPr>
            <a:xfrm>
              <a:off x="1591422"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FC6B62D-7F86-46C3-96FB-72C4A6A3DCD1}"/>
                </a:ext>
              </a:extLst>
            </p:cNvPr>
            <p:cNvCxnSpPr>
              <a:cxnSpLocks/>
            </p:cNvCxnSpPr>
            <p:nvPr/>
          </p:nvCxnSpPr>
          <p:spPr>
            <a:xfrm>
              <a:off x="2192495"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3F99ADD-87B1-4DE8-8C56-D048E99D46CE}"/>
                </a:ext>
              </a:extLst>
            </p:cNvPr>
            <p:cNvCxnSpPr>
              <a:cxnSpLocks/>
            </p:cNvCxnSpPr>
            <p:nvPr/>
          </p:nvCxnSpPr>
          <p:spPr>
            <a:xfrm>
              <a:off x="2793568"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8C1C696-4A47-4569-A9DC-881CCFF9DE8D}"/>
                </a:ext>
              </a:extLst>
            </p:cNvPr>
            <p:cNvCxnSpPr>
              <a:cxnSpLocks/>
            </p:cNvCxnSpPr>
            <p:nvPr/>
          </p:nvCxnSpPr>
          <p:spPr>
            <a:xfrm>
              <a:off x="3394641"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20" name="任意多边形: 形状 19">
            <a:extLst>
              <a:ext uri="{FF2B5EF4-FFF2-40B4-BE49-F238E27FC236}">
                <a16:creationId xmlns:a16="http://schemas.microsoft.com/office/drawing/2014/main" id="{EBA50344-24DE-4B34-99F5-FD99E11049BC}"/>
              </a:ext>
            </a:extLst>
          </p:cNvPr>
          <p:cNvSpPr/>
          <p:nvPr userDrawn="1"/>
        </p:nvSpPr>
        <p:spPr>
          <a:xfrm>
            <a:off x="690398" y="0"/>
            <a:ext cx="4637567" cy="5014452"/>
          </a:xfrm>
          <a:custGeom>
            <a:avLst/>
            <a:gdLst>
              <a:gd name="connsiteX0" fmla="*/ 8608 w 4637566"/>
              <a:gd name="connsiteY0" fmla="*/ 0 h 5014452"/>
              <a:gd name="connsiteX1" fmla="*/ 4628959 w 4637566"/>
              <a:gd name="connsiteY1" fmla="*/ 0 h 5014452"/>
              <a:gd name="connsiteX2" fmla="*/ 4637566 w 4637566"/>
              <a:gd name="connsiteY2" fmla="*/ 85386 h 5014452"/>
              <a:gd name="connsiteX3" fmla="*/ 4637566 w 4637566"/>
              <a:gd name="connsiteY3" fmla="*/ 4241509 h 5014452"/>
              <a:gd name="connsiteX4" fmla="*/ 3864623 w 4637566"/>
              <a:gd name="connsiteY4" fmla="*/ 5014452 h 5014452"/>
              <a:gd name="connsiteX5" fmla="*/ 772943 w 4637566"/>
              <a:gd name="connsiteY5" fmla="*/ 5014452 h 5014452"/>
              <a:gd name="connsiteX6" fmla="*/ 0 w 4637566"/>
              <a:gd name="connsiteY6" fmla="*/ 4241509 h 5014452"/>
              <a:gd name="connsiteX7" fmla="*/ 0 w 4637566"/>
              <a:gd name="connsiteY7" fmla="*/ 85386 h 501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7566" h="5014452">
                <a:moveTo>
                  <a:pt x="8608" y="0"/>
                </a:moveTo>
                <a:lnTo>
                  <a:pt x="4628959" y="0"/>
                </a:lnTo>
                <a:lnTo>
                  <a:pt x="4637566" y="85386"/>
                </a:lnTo>
                <a:lnTo>
                  <a:pt x="4637566" y="4241509"/>
                </a:lnTo>
                <a:cubicBezTo>
                  <a:pt x="4637566" y="4668394"/>
                  <a:pt x="4291508" y="5014452"/>
                  <a:pt x="3864623" y="5014452"/>
                </a:cubicBezTo>
                <a:lnTo>
                  <a:pt x="772943" y="5014452"/>
                </a:lnTo>
                <a:cubicBezTo>
                  <a:pt x="346058" y="5014452"/>
                  <a:pt x="0" y="4668394"/>
                  <a:pt x="0" y="4241509"/>
                </a:cubicBezTo>
                <a:lnTo>
                  <a:pt x="0" y="85386"/>
                </a:lnTo>
                <a:close/>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59" name="文本占位符 58">
            <a:extLst>
              <a:ext uri="{FF2B5EF4-FFF2-40B4-BE49-F238E27FC236}">
                <a16:creationId xmlns:a16="http://schemas.microsoft.com/office/drawing/2014/main" id="{D708B9E0-2322-4343-9D49-B458A4E7E8E7}"/>
              </a:ext>
            </a:extLst>
          </p:cNvPr>
          <p:cNvSpPr>
            <a:spLocks noGrp="1"/>
          </p:cNvSpPr>
          <p:nvPr>
            <p:ph type="body" sz="quarter" idx="10" hasCustomPrompt="1"/>
          </p:nvPr>
        </p:nvSpPr>
        <p:spPr>
          <a:xfrm>
            <a:off x="1219202" y="2773470"/>
            <a:ext cx="2541373" cy="624522"/>
          </a:xfrm>
        </p:spPr>
        <p:txBody>
          <a:bodyPr>
            <a:noAutofit/>
          </a:bodyPr>
          <a:lstStyle>
            <a:lvl1pPr marL="0" indent="0">
              <a:buNone/>
              <a:defRPr sz="4000">
                <a:solidFill>
                  <a:schemeClr val="accent1"/>
                </a:solidFill>
                <a:latin typeface="思源黑体 CN Bold" panose="020B0800000000000000" pitchFamily="34" charset="-122"/>
                <a:ea typeface="思源黑体 CN Bold" panose="020B0800000000000000" pitchFamily="34" charset="-122"/>
              </a:defRPr>
            </a:lvl1pPr>
          </a:lstStyle>
          <a:p>
            <a:pPr lvl="0"/>
            <a:r>
              <a:rPr lang="en-US" altLang="zh-CN" dirty="0"/>
              <a:t>PART 01</a:t>
            </a:r>
            <a:endParaRPr lang="zh-CN" altLang="en-US" dirty="0"/>
          </a:p>
        </p:txBody>
      </p:sp>
      <p:sp>
        <p:nvSpPr>
          <p:cNvPr id="60" name="文本占位符 58">
            <a:extLst>
              <a:ext uri="{FF2B5EF4-FFF2-40B4-BE49-F238E27FC236}">
                <a16:creationId xmlns:a16="http://schemas.microsoft.com/office/drawing/2014/main" id="{D99EFDC0-5264-4C9D-BF29-70CE70B2613A}"/>
              </a:ext>
            </a:extLst>
          </p:cNvPr>
          <p:cNvSpPr>
            <a:spLocks noGrp="1"/>
          </p:cNvSpPr>
          <p:nvPr>
            <p:ph type="body" sz="quarter" idx="11" hasCustomPrompt="1"/>
          </p:nvPr>
        </p:nvSpPr>
        <p:spPr>
          <a:xfrm>
            <a:off x="1233722" y="3389765"/>
            <a:ext cx="3612599" cy="535101"/>
          </a:xfrm>
        </p:spPr>
        <p:txBody>
          <a:bodyPr>
            <a:noAutofit/>
          </a:bodyPr>
          <a:lstStyle>
            <a:lvl1pPr marL="0" indent="0" algn="dist">
              <a:buNone/>
              <a:defRPr sz="3600">
                <a:solidFill>
                  <a:schemeClr val="accent1"/>
                </a:solidFill>
                <a:latin typeface="思源黑体 CN Bold" panose="020B0800000000000000" pitchFamily="34" charset="-122"/>
                <a:ea typeface="思源黑体 CN Bold" panose="020B0800000000000000" pitchFamily="34" charset="-122"/>
              </a:defRPr>
            </a:lvl1pPr>
          </a:lstStyle>
          <a:p>
            <a:pPr lvl="0"/>
            <a:r>
              <a:rPr lang="zh-CN" altLang="en-US" dirty="0"/>
              <a:t>点击输入标题</a:t>
            </a:r>
          </a:p>
        </p:txBody>
      </p:sp>
      <p:sp>
        <p:nvSpPr>
          <p:cNvPr id="61" name="文本占位符 58">
            <a:extLst>
              <a:ext uri="{FF2B5EF4-FFF2-40B4-BE49-F238E27FC236}">
                <a16:creationId xmlns:a16="http://schemas.microsoft.com/office/drawing/2014/main" id="{A38CB1D1-9F8B-4C3D-8E14-C728869AE3F3}"/>
              </a:ext>
            </a:extLst>
          </p:cNvPr>
          <p:cNvSpPr>
            <a:spLocks noGrp="1"/>
          </p:cNvSpPr>
          <p:nvPr>
            <p:ph type="body" sz="quarter" idx="12" hasCustomPrompt="1"/>
          </p:nvPr>
        </p:nvSpPr>
        <p:spPr>
          <a:xfrm>
            <a:off x="1233562" y="4074582"/>
            <a:ext cx="3612599" cy="353203"/>
          </a:xfrm>
        </p:spPr>
        <p:txBody>
          <a:bodyPr>
            <a:noAutofit/>
          </a:bodyPr>
          <a:lstStyle>
            <a:lvl1pPr marL="0" indent="0" algn="dist">
              <a:buNone/>
              <a:defRPr sz="2000">
                <a:solidFill>
                  <a:schemeClr val="bg2">
                    <a:lumMod val="75000"/>
                  </a:schemeClr>
                </a:solidFill>
                <a:latin typeface="思源黑体 CN Bold" panose="020B0800000000000000" pitchFamily="34" charset="-122"/>
                <a:ea typeface="思源黑体 CN Bold" panose="020B0800000000000000" pitchFamily="34" charset="-122"/>
              </a:defRPr>
            </a:lvl1pPr>
          </a:lstStyle>
          <a:p>
            <a:pPr lvl="0"/>
            <a:r>
              <a:rPr lang="en-US" altLang="zh-CN" dirty="0"/>
              <a:t>Add Your Title Here</a:t>
            </a:r>
            <a:endParaRPr lang="zh-CN" altLang="en-US" dirty="0"/>
          </a:p>
        </p:txBody>
      </p:sp>
      <p:sp>
        <p:nvSpPr>
          <p:cNvPr id="62" name="文本占位符 58">
            <a:extLst>
              <a:ext uri="{FF2B5EF4-FFF2-40B4-BE49-F238E27FC236}">
                <a16:creationId xmlns:a16="http://schemas.microsoft.com/office/drawing/2014/main" id="{FAF52C77-96B4-4411-87C2-A0313C314E42}"/>
              </a:ext>
            </a:extLst>
          </p:cNvPr>
          <p:cNvSpPr>
            <a:spLocks noGrp="1"/>
          </p:cNvSpPr>
          <p:nvPr>
            <p:ph type="body" sz="quarter" idx="13" hasCustomPrompt="1"/>
          </p:nvPr>
        </p:nvSpPr>
        <p:spPr>
          <a:xfrm>
            <a:off x="6096000" y="2893901"/>
            <a:ext cx="5405603" cy="1876221"/>
          </a:xfrm>
        </p:spPr>
        <p:txBody>
          <a:bodyPr>
            <a:noAutofit/>
          </a:bodyPr>
          <a:lstStyle>
            <a:lvl1pPr marL="0" indent="0">
              <a:buNone/>
              <a:defRPr sz="2400">
                <a:solidFill>
                  <a:schemeClr val="accent1"/>
                </a:solidFill>
                <a:latin typeface="+mn-ea"/>
                <a:ea typeface="+mn-ea"/>
              </a:defRPr>
            </a:lvl1pPr>
          </a:lstStyle>
          <a:p>
            <a:pPr>
              <a:lnSpc>
                <a:spcPct val="130000"/>
              </a:lnSpc>
            </a:pPr>
            <a:r>
              <a:rPr lang="zh-CN" altLang="en-US" sz="2000" dirty="0">
                <a:latin typeface="+mn-ea"/>
                <a:ea typeface="+mn-ea"/>
              </a:rPr>
              <a:t>点击此处添加本章节内容简介。</a:t>
            </a:r>
            <a:endParaRPr lang="en-US" altLang="zh-CN" sz="2000" dirty="0">
              <a:latin typeface="+mn-ea"/>
              <a:ea typeface="+mn-ea"/>
            </a:endParaRPr>
          </a:p>
          <a:p>
            <a:pPr>
              <a:lnSpc>
                <a:spcPct val="130000"/>
              </a:lnSpc>
            </a:pPr>
            <a:r>
              <a:rPr lang="zh-CN" altLang="en-US" sz="2000" dirty="0">
                <a:latin typeface="+mn-ea"/>
                <a:ea typeface="+mn-ea"/>
              </a:rPr>
              <a:t>本章节内容关键词：</a:t>
            </a:r>
            <a:endParaRPr lang="en-US" altLang="zh-CN" sz="2000" dirty="0">
              <a:latin typeface="+mn-ea"/>
              <a:ea typeface="+mn-ea"/>
            </a:endParaRPr>
          </a:p>
          <a:p>
            <a:pPr>
              <a:lnSpc>
                <a:spcPct val="130000"/>
              </a:lnSpc>
            </a:pPr>
            <a:r>
              <a:rPr lang="zh-CN" altLang="en-US" sz="2000" dirty="0">
                <a:latin typeface="+mn-ea"/>
                <a:ea typeface="+mn-ea"/>
              </a:rPr>
              <a:t>如：材料力学；结构力学；弹性力学</a:t>
            </a:r>
          </a:p>
        </p:txBody>
      </p:sp>
    </p:spTree>
    <p:extLst>
      <p:ext uri="{BB962C8B-B14F-4D97-AF65-F5344CB8AC3E}">
        <p14:creationId xmlns:p14="http://schemas.microsoft.com/office/powerpoint/2010/main" val="442670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过渡页——A版式02">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6CBC4DC5-5EE6-44B8-A19D-99720C3289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7" t="7653" r="10037" b="12297"/>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矩形 35">
            <a:extLst>
              <a:ext uri="{FF2B5EF4-FFF2-40B4-BE49-F238E27FC236}">
                <a16:creationId xmlns:a16="http://schemas.microsoft.com/office/drawing/2014/main" id="{D9E95800-BC9C-4B4D-920F-DF1371AC2BB3}"/>
              </a:ext>
            </a:extLst>
          </p:cNvPr>
          <p:cNvSpPr/>
          <p:nvPr userDrawn="1"/>
        </p:nvSpPr>
        <p:spPr>
          <a:xfrm>
            <a:off x="0" y="-10968"/>
            <a:ext cx="12192000" cy="68580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39" name="组合 38">
            <a:extLst>
              <a:ext uri="{FF2B5EF4-FFF2-40B4-BE49-F238E27FC236}">
                <a16:creationId xmlns:a16="http://schemas.microsoft.com/office/drawing/2014/main" id="{A67945C9-F5E0-4E28-A3B9-060B966DCD2E}"/>
              </a:ext>
            </a:extLst>
          </p:cNvPr>
          <p:cNvGrpSpPr/>
          <p:nvPr userDrawn="1"/>
        </p:nvGrpSpPr>
        <p:grpSpPr>
          <a:xfrm>
            <a:off x="3140591" y="5914889"/>
            <a:ext cx="2872787" cy="577025"/>
            <a:chOff x="1056639" y="5596767"/>
            <a:chExt cx="2872786" cy="577025"/>
          </a:xfrm>
        </p:grpSpPr>
        <p:sp>
          <p:nvSpPr>
            <p:cNvPr id="40" name="副标题 2">
              <a:extLst>
                <a:ext uri="{FF2B5EF4-FFF2-40B4-BE49-F238E27FC236}">
                  <a16:creationId xmlns:a16="http://schemas.microsoft.com/office/drawing/2014/main" id="{9375E400-AAA3-4953-93E8-368587A86CEE}"/>
                </a:ext>
              </a:extLst>
            </p:cNvPr>
            <p:cNvSpPr txBox="1">
              <a:spLocks/>
            </p:cNvSpPr>
            <p:nvPr/>
          </p:nvSpPr>
          <p:spPr>
            <a:xfrm>
              <a:off x="1056639"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博学</a:t>
              </a:r>
            </a:p>
          </p:txBody>
        </p:sp>
        <p:sp>
          <p:nvSpPr>
            <p:cNvPr id="41" name="副标题 2">
              <a:extLst>
                <a:ext uri="{FF2B5EF4-FFF2-40B4-BE49-F238E27FC236}">
                  <a16:creationId xmlns:a16="http://schemas.microsoft.com/office/drawing/2014/main" id="{C31E9012-9FF8-440F-92A1-90F6ABB0F887}"/>
                </a:ext>
              </a:extLst>
            </p:cNvPr>
            <p:cNvSpPr txBox="1">
              <a:spLocks/>
            </p:cNvSpPr>
            <p:nvPr/>
          </p:nvSpPr>
          <p:spPr>
            <a:xfrm>
              <a:off x="165771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审问</a:t>
              </a:r>
            </a:p>
          </p:txBody>
        </p:sp>
        <p:sp>
          <p:nvSpPr>
            <p:cNvPr id="42" name="副标题 2">
              <a:extLst>
                <a:ext uri="{FF2B5EF4-FFF2-40B4-BE49-F238E27FC236}">
                  <a16:creationId xmlns:a16="http://schemas.microsoft.com/office/drawing/2014/main" id="{42FE25FA-0439-44A7-B056-2C50AEE0AB80}"/>
                </a:ext>
              </a:extLst>
            </p:cNvPr>
            <p:cNvSpPr txBox="1">
              <a:spLocks/>
            </p:cNvSpPr>
            <p:nvPr/>
          </p:nvSpPr>
          <p:spPr>
            <a:xfrm>
              <a:off x="2258785"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慎思</a:t>
              </a:r>
            </a:p>
          </p:txBody>
        </p:sp>
        <p:sp>
          <p:nvSpPr>
            <p:cNvPr id="43" name="副标题 2">
              <a:extLst>
                <a:ext uri="{FF2B5EF4-FFF2-40B4-BE49-F238E27FC236}">
                  <a16:creationId xmlns:a16="http://schemas.microsoft.com/office/drawing/2014/main" id="{B7FCB21C-FA69-43F6-B9B0-92491F49FE1D}"/>
                </a:ext>
              </a:extLst>
            </p:cNvPr>
            <p:cNvSpPr txBox="1">
              <a:spLocks/>
            </p:cNvSpPr>
            <p:nvPr/>
          </p:nvSpPr>
          <p:spPr>
            <a:xfrm>
              <a:off x="2859858"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明辨</a:t>
              </a:r>
            </a:p>
          </p:txBody>
        </p:sp>
        <p:sp>
          <p:nvSpPr>
            <p:cNvPr id="44" name="副标题 2">
              <a:extLst>
                <a:ext uri="{FF2B5EF4-FFF2-40B4-BE49-F238E27FC236}">
                  <a16:creationId xmlns:a16="http://schemas.microsoft.com/office/drawing/2014/main" id="{D8B24D11-3C13-46EA-86FB-6E42915FA2A9}"/>
                </a:ext>
              </a:extLst>
            </p:cNvPr>
            <p:cNvSpPr txBox="1">
              <a:spLocks/>
            </p:cNvSpPr>
            <p:nvPr/>
          </p:nvSpPr>
          <p:spPr>
            <a:xfrm>
              <a:off x="346093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笃行</a:t>
              </a:r>
            </a:p>
          </p:txBody>
        </p:sp>
        <p:cxnSp>
          <p:nvCxnSpPr>
            <p:cNvPr id="45" name="直接连接符 44">
              <a:extLst>
                <a:ext uri="{FF2B5EF4-FFF2-40B4-BE49-F238E27FC236}">
                  <a16:creationId xmlns:a16="http://schemas.microsoft.com/office/drawing/2014/main" id="{D1AEF86A-693D-4764-A715-9EC245468D9D}"/>
                </a:ext>
              </a:extLst>
            </p:cNvPr>
            <p:cNvCxnSpPr>
              <a:cxnSpLocks/>
            </p:cNvCxnSpPr>
            <p:nvPr/>
          </p:nvCxnSpPr>
          <p:spPr>
            <a:xfrm>
              <a:off x="1591422"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FC6B62D-7F86-46C3-96FB-72C4A6A3DCD1}"/>
                </a:ext>
              </a:extLst>
            </p:cNvPr>
            <p:cNvCxnSpPr>
              <a:cxnSpLocks/>
            </p:cNvCxnSpPr>
            <p:nvPr/>
          </p:nvCxnSpPr>
          <p:spPr>
            <a:xfrm>
              <a:off x="2192495"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3F99ADD-87B1-4DE8-8C56-D048E99D46CE}"/>
                </a:ext>
              </a:extLst>
            </p:cNvPr>
            <p:cNvCxnSpPr>
              <a:cxnSpLocks/>
            </p:cNvCxnSpPr>
            <p:nvPr/>
          </p:nvCxnSpPr>
          <p:spPr>
            <a:xfrm>
              <a:off x="2793568"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8C1C696-4A47-4569-A9DC-881CCFF9DE8D}"/>
                </a:ext>
              </a:extLst>
            </p:cNvPr>
            <p:cNvCxnSpPr>
              <a:cxnSpLocks/>
            </p:cNvCxnSpPr>
            <p:nvPr/>
          </p:nvCxnSpPr>
          <p:spPr>
            <a:xfrm>
              <a:off x="3394641"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20" name="任意多边形: 形状 19">
            <a:extLst>
              <a:ext uri="{FF2B5EF4-FFF2-40B4-BE49-F238E27FC236}">
                <a16:creationId xmlns:a16="http://schemas.microsoft.com/office/drawing/2014/main" id="{DB8C3210-9EA7-4B01-AA3C-30EA32F19DDF}"/>
              </a:ext>
            </a:extLst>
          </p:cNvPr>
          <p:cNvSpPr/>
          <p:nvPr userDrawn="1"/>
        </p:nvSpPr>
        <p:spPr>
          <a:xfrm>
            <a:off x="2621285" y="1130301"/>
            <a:ext cx="9570715" cy="4303613"/>
          </a:xfrm>
          <a:custGeom>
            <a:avLst/>
            <a:gdLst>
              <a:gd name="connsiteX0" fmla="*/ 717283 w 9570714"/>
              <a:gd name="connsiteY0" fmla="*/ 0 h 4303613"/>
              <a:gd name="connsiteX1" fmla="*/ 9570714 w 9570714"/>
              <a:gd name="connsiteY1" fmla="*/ 0 h 4303613"/>
              <a:gd name="connsiteX2" fmla="*/ 9570714 w 9570714"/>
              <a:gd name="connsiteY2" fmla="*/ 4303613 h 4303613"/>
              <a:gd name="connsiteX3" fmla="*/ 717283 w 9570714"/>
              <a:gd name="connsiteY3" fmla="*/ 4303613 h 4303613"/>
              <a:gd name="connsiteX4" fmla="*/ 0 w 9570714"/>
              <a:gd name="connsiteY4" fmla="*/ 3586330 h 4303613"/>
              <a:gd name="connsiteX5" fmla="*/ 0 w 9570714"/>
              <a:gd name="connsiteY5" fmla="*/ 717283 h 4303613"/>
              <a:gd name="connsiteX6" fmla="*/ 717283 w 9570714"/>
              <a:gd name="connsiteY6" fmla="*/ 0 h 430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0714" h="4303613">
                <a:moveTo>
                  <a:pt x="717283" y="0"/>
                </a:moveTo>
                <a:lnTo>
                  <a:pt x="9570714" y="0"/>
                </a:lnTo>
                <a:lnTo>
                  <a:pt x="9570714" y="4303613"/>
                </a:lnTo>
                <a:lnTo>
                  <a:pt x="717283" y="4303613"/>
                </a:lnTo>
                <a:cubicBezTo>
                  <a:pt x="321139" y="4303613"/>
                  <a:pt x="0" y="3982474"/>
                  <a:pt x="0" y="3586330"/>
                </a:cubicBezTo>
                <a:lnTo>
                  <a:pt x="0" y="717283"/>
                </a:lnTo>
                <a:cubicBezTo>
                  <a:pt x="0" y="321139"/>
                  <a:pt x="321139" y="0"/>
                  <a:pt x="717283" y="0"/>
                </a:cubicBezTo>
                <a:close/>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59" name="文本占位符 58">
            <a:extLst>
              <a:ext uri="{FF2B5EF4-FFF2-40B4-BE49-F238E27FC236}">
                <a16:creationId xmlns:a16="http://schemas.microsoft.com/office/drawing/2014/main" id="{D708B9E0-2322-4343-9D49-B458A4E7E8E7}"/>
              </a:ext>
            </a:extLst>
          </p:cNvPr>
          <p:cNvSpPr>
            <a:spLocks noGrp="1"/>
          </p:cNvSpPr>
          <p:nvPr>
            <p:ph type="body" sz="quarter" idx="10" hasCustomPrompt="1"/>
          </p:nvPr>
        </p:nvSpPr>
        <p:spPr>
          <a:xfrm>
            <a:off x="3140592" y="2773470"/>
            <a:ext cx="2541373" cy="624522"/>
          </a:xfrm>
        </p:spPr>
        <p:txBody>
          <a:bodyPr>
            <a:noAutofit/>
          </a:bodyPr>
          <a:lstStyle>
            <a:lvl1pPr marL="0" indent="0">
              <a:buNone/>
              <a:defRPr sz="4000">
                <a:solidFill>
                  <a:schemeClr val="accent1"/>
                </a:solidFill>
                <a:latin typeface="思源黑体 CN Bold" panose="020B0800000000000000" pitchFamily="34" charset="-122"/>
                <a:ea typeface="思源黑体 CN Bold" panose="020B0800000000000000" pitchFamily="34" charset="-122"/>
              </a:defRPr>
            </a:lvl1pPr>
          </a:lstStyle>
          <a:p>
            <a:pPr lvl="0"/>
            <a:r>
              <a:rPr lang="en-US" altLang="zh-CN" dirty="0"/>
              <a:t>PART 01</a:t>
            </a:r>
            <a:endParaRPr lang="zh-CN" altLang="en-US" dirty="0"/>
          </a:p>
        </p:txBody>
      </p:sp>
      <p:sp>
        <p:nvSpPr>
          <p:cNvPr id="60" name="文本占位符 58">
            <a:extLst>
              <a:ext uri="{FF2B5EF4-FFF2-40B4-BE49-F238E27FC236}">
                <a16:creationId xmlns:a16="http://schemas.microsoft.com/office/drawing/2014/main" id="{D99EFDC0-5264-4C9D-BF29-70CE70B2613A}"/>
              </a:ext>
            </a:extLst>
          </p:cNvPr>
          <p:cNvSpPr>
            <a:spLocks noGrp="1"/>
          </p:cNvSpPr>
          <p:nvPr>
            <p:ph type="body" sz="quarter" idx="11" hasCustomPrompt="1"/>
          </p:nvPr>
        </p:nvSpPr>
        <p:spPr>
          <a:xfrm>
            <a:off x="3155113" y="3389765"/>
            <a:ext cx="3612599" cy="535101"/>
          </a:xfrm>
        </p:spPr>
        <p:txBody>
          <a:bodyPr>
            <a:noAutofit/>
          </a:bodyPr>
          <a:lstStyle>
            <a:lvl1pPr marL="0" indent="0" algn="dist">
              <a:buNone/>
              <a:defRPr sz="3600">
                <a:solidFill>
                  <a:schemeClr val="accent1"/>
                </a:solidFill>
                <a:latin typeface="思源黑体 CN Bold" panose="020B0800000000000000" pitchFamily="34" charset="-122"/>
                <a:ea typeface="思源黑体 CN Bold" panose="020B0800000000000000" pitchFamily="34" charset="-122"/>
              </a:defRPr>
            </a:lvl1pPr>
          </a:lstStyle>
          <a:p>
            <a:pPr lvl="0"/>
            <a:r>
              <a:rPr lang="zh-CN" altLang="en-US" dirty="0"/>
              <a:t>点击输入标题</a:t>
            </a:r>
          </a:p>
        </p:txBody>
      </p:sp>
      <p:sp>
        <p:nvSpPr>
          <p:cNvPr id="61" name="文本占位符 58">
            <a:extLst>
              <a:ext uri="{FF2B5EF4-FFF2-40B4-BE49-F238E27FC236}">
                <a16:creationId xmlns:a16="http://schemas.microsoft.com/office/drawing/2014/main" id="{A38CB1D1-9F8B-4C3D-8E14-C728869AE3F3}"/>
              </a:ext>
            </a:extLst>
          </p:cNvPr>
          <p:cNvSpPr>
            <a:spLocks noGrp="1"/>
          </p:cNvSpPr>
          <p:nvPr>
            <p:ph type="body" sz="quarter" idx="12" hasCustomPrompt="1"/>
          </p:nvPr>
        </p:nvSpPr>
        <p:spPr>
          <a:xfrm>
            <a:off x="3154953" y="4074582"/>
            <a:ext cx="3612599" cy="353203"/>
          </a:xfrm>
        </p:spPr>
        <p:txBody>
          <a:bodyPr>
            <a:noAutofit/>
          </a:bodyPr>
          <a:lstStyle>
            <a:lvl1pPr marL="0" indent="0" algn="dist">
              <a:buNone/>
              <a:defRPr sz="2000">
                <a:solidFill>
                  <a:schemeClr val="bg2">
                    <a:lumMod val="75000"/>
                  </a:schemeClr>
                </a:solidFill>
                <a:latin typeface="思源黑体 CN Bold" panose="020B0800000000000000" pitchFamily="34" charset="-122"/>
                <a:ea typeface="思源黑体 CN Bold" panose="020B0800000000000000" pitchFamily="34" charset="-122"/>
              </a:defRPr>
            </a:lvl1pPr>
          </a:lstStyle>
          <a:p>
            <a:pPr lvl="0"/>
            <a:r>
              <a:rPr lang="en-US" altLang="zh-CN" dirty="0"/>
              <a:t>Add Your Title Here</a:t>
            </a:r>
            <a:endParaRPr lang="zh-CN" altLang="en-US" dirty="0"/>
          </a:p>
        </p:txBody>
      </p:sp>
      <p:sp>
        <p:nvSpPr>
          <p:cNvPr id="62" name="文本占位符 58">
            <a:extLst>
              <a:ext uri="{FF2B5EF4-FFF2-40B4-BE49-F238E27FC236}">
                <a16:creationId xmlns:a16="http://schemas.microsoft.com/office/drawing/2014/main" id="{FAF52C77-96B4-4411-87C2-A0313C314E42}"/>
              </a:ext>
            </a:extLst>
          </p:cNvPr>
          <p:cNvSpPr>
            <a:spLocks noGrp="1"/>
          </p:cNvSpPr>
          <p:nvPr>
            <p:ph type="body" sz="quarter" idx="13" hasCustomPrompt="1"/>
          </p:nvPr>
        </p:nvSpPr>
        <p:spPr>
          <a:xfrm>
            <a:off x="7119137" y="2719204"/>
            <a:ext cx="4399763" cy="1876221"/>
          </a:xfrm>
        </p:spPr>
        <p:txBody>
          <a:bodyPr anchor="ctr" anchorCtr="1">
            <a:noAutofit/>
          </a:bodyPr>
          <a:lstStyle>
            <a:lvl1pPr marL="0" indent="0">
              <a:buNone/>
              <a:defRPr sz="2400">
                <a:solidFill>
                  <a:schemeClr val="accent1"/>
                </a:solidFill>
                <a:latin typeface="+mn-ea"/>
                <a:ea typeface="+mn-ea"/>
              </a:defRPr>
            </a:lvl1pPr>
          </a:lstStyle>
          <a:p>
            <a:pPr>
              <a:lnSpc>
                <a:spcPct val="130000"/>
              </a:lnSpc>
            </a:pPr>
            <a:r>
              <a:rPr lang="zh-CN" altLang="en-US" sz="2000" dirty="0">
                <a:latin typeface="+mn-ea"/>
                <a:ea typeface="+mn-ea"/>
              </a:rPr>
              <a:t>点击此处添加本章节内容简介。</a:t>
            </a:r>
            <a:endParaRPr lang="en-US" altLang="zh-CN" sz="2000" dirty="0">
              <a:latin typeface="+mn-ea"/>
              <a:ea typeface="+mn-ea"/>
            </a:endParaRPr>
          </a:p>
          <a:p>
            <a:pPr>
              <a:lnSpc>
                <a:spcPct val="130000"/>
              </a:lnSpc>
            </a:pPr>
            <a:r>
              <a:rPr lang="zh-CN" altLang="en-US" sz="2000" dirty="0">
                <a:latin typeface="+mn-ea"/>
                <a:ea typeface="+mn-ea"/>
              </a:rPr>
              <a:t>本章节内容关键词：</a:t>
            </a:r>
            <a:endParaRPr lang="en-US" altLang="zh-CN" sz="2000" dirty="0">
              <a:latin typeface="+mn-ea"/>
              <a:ea typeface="+mn-ea"/>
            </a:endParaRPr>
          </a:p>
          <a:p>
            <a:pPr>
              <a:lnSpc>
                <a:spcPct val="130000"/>
              </a:lnSpc>
            </a:pPr>
            <a:r>
              <a:rPr lang="zh-CN" altLang="en-US" sz="2000" dirty="0">
                <a:latin typeface="+mn-ea"/>
                <a:ea typeface="+mn-ea"/>
              </a:rPr>
              <a:t>如：材料力学；结构力学；弹性力学</a:t>
            </a:r>
          </a:p>
        </p:txBody>
      </p:sp>
    </p:spTree>
    <p:extLst>
      <p:ext uri="{BB962C8B-B14F-4D97-AF65-F5344CB8AC3E}">
        <p14:creationId xmlns:p14="http://schemas.microsoft.com/office/powerpoint/2010/main" val="1823315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D9D23-A5F1-4BB9-AF2E-3D4CFD149C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E08855-3265-4DF1-825C-2CB5B9B9CEE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640C7D-5A21-40B0-A69F-1A1D7263DD02}"/>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5" name="页脚占位符 4">
            <a:extLst>
              <a:ext uri="{FF2B5EF4-FFF2-40B4-BE49-F238E27FC236}">
                <a16:creationId xmlns:a16="http://schemas.microsoft.com/office/drawing/2014/main" id="{B02460C4-029B-407F-B5FF-2A48F2EC8F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5495E-0C68-4424-8F60-22F9F3FA070A}"/>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3668469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过渡页——A版式03">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6CBC4DC5-5EE6-44B8-A19D-99720C3289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7" t="7653" r="10037" b="12297"/>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矩形 35">
            <a:extLst>
              <a:ext uri="{FF2B5EF4-FFF2-40B4-BE49-F238E27FC236}">
                <a16:creationId xmlns:a16="http://schemas.microsoft.com/office/drawing/2014/main" id="{D9E95800-BC9C-4B4D-920F-DF1371AC2BB3}"/>
              </a:ext>
            </a:extLst>
          </p:cNvPr>
          <p:cNvSpPr/>
          <p:nvPr userDrawn="1"/>
        </p:nvSpPr>
        <p:spPr>
          <a:xfrm>
            <a:off x="0" y="-10968"/>
            <a:ext cx="12192000" cy="68580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39" name="组合 38">
            <a:extLst>
              <a:ext uri="{FF2B5EF4-FFF2-40B4-BE49-F238E27FC236}">
                <a16:creationId xmlns:a16="http://schemas.microsoft.com/office/drawing/2014/main" id="{A67945C9-F5E0-4E28-A3B9-060B966DCD2E}"/>
              </a:ext>
            </a:extLst>
          </p:cNvPr>
          <p:cNvGrpSpPr/>
          <p:nvPr userDrawn="1"/>
        </p:nvGrpSpPr>
        <p:grpSpPr>
          <a:xfrm>
            <a:off x="4659607" y="5914889"/>
            <a:ext cx="2872787" cy="577025"/>
            <a:chOff x="1056639" y="5596767"/>
            <a:chExt cx="2872786" cy="577025"/>
          </a:xfrm>
        </p:grpSpPr>
        <p:sp>
          <p:nvSpPr>
            <p:cNvPr id="40" name="副标题 2">
              <a:extLst>
                <a:ext uri="{FF2B5EF4-FFF2-40B4-BE49-F238E27FC236}">
                  <a16:creationId xmlns:a16="http://schemas.microsoft.com/office/drawing/2014/main" id="{9375E400-AAA3-4953-93E8-368587A86CEE}"/>
                </a:ext>
              </a:extLst>
            </p:cNvPr>
            <p:cNvSpPr txBox="1">
              <a:spLocks/>
            </p:cNvSpPr>
            <p:nvPr/>
          </p:nvSpPr>
          <p:spPr>
            <a:xfrm>
              <a:off x="1056639"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博学</a:t>
              </a:r>
            </a:p>
          </p:txBody>
        </p:sp>
        <p:sp>
          <p:nvSpPr>
            <p:cNvPr id="41" name="副标题 2">
              <a:extLst>
                <a:ext uri="{FF2B5EF4-FFF2-40B4-BE49-F238E27FC236}">
                  <a16:creationId xmlns:a16="http://schemas.microsoft.com/office/drawing/2014/main" id="{C31E9012-9FF8-440F-92A1-90F6ABB0F887}"/>
                </a:ext>
              </a:extLst>
            </p:cNvPr>
            <p:cNvSpPr txBox="1">
              <a:spLocks/>
            </p:cNvSpPr>
            <p:nvPr/>
          </p:nvSpPr>
          <p:spPr>
            <a:xfrm>
              <a:off x="165771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审问</a:t>
              </a:r>
            </a:p>
          </p:txBody>
        </p:sp>
        <p:sp>
          <p:nvSpPr>
            <p:cNvPr id="42" name="副标题 2">
              <a:extLst>
                <a:ext uri="{FF2B5EF4-FFF2-40B4-BE49-F238E27FC236}">
                  <a16:creationId xmlns:a16="http://schemas.microsoft.com/office/drawing/2014/main" id="{42FE25FA-0439-44A7-B056-2C50AEE0AB80}"/>
                </a:ext>
              </a:extLst>
            </p:cNvPr>
            <p:cNvSpPr txBox="1">
              <a:spLocks/>
            </p:cNvSpPr>
            <p:nvPr/>
          </p:nvSpPr>
          <p:spPr>
            <a:xfrm>
              <a:off x="2258785"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慎思</a:t>
              </a:r>
            </a:p>
          </p:txBody>
        </p:sp>
        <p:sp>
          <p:nvSpPr>
            <p:cNvPr id="43" name="副标题 2">
              <a:extLst>
                <a:ext uri="{FF2B5EF4-FFF2-40B4-BE49-F238E27FC236}">
                  <a16:creationId xmlns:a16="http://schemas.microsoft.com/office/drawing/2014/main" id="{B7FCB21C-FA69-43F6-B9B0-92491F49FE1D}"/>
                </a:ext>
              </a:extLst>
            </p:cNvPr>
            <p:cNvSpPr txBox="1">
              <a:spLocks/>
            </p:cNvSpPr>
            <p:nvPr/>
          </p:nvSpPr>
          <p:spPr>
            <a:xfrm>
              <a:off x="2859858"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明辨</a:t>
              </a:r>
            </a:p>
          </p:txBody>
        </p:sp>
        <p:sp>
          <p:nvSpPr>
            <p:cNvPr id="44" name="副标题 2">
              <a:extLst>
                <a:ext uri="{FF2B5EF4-FFF2-40B4-BE49-F238E27FC236}">
                  <a16:creationId xmlns:a16="http://schemas.microsoft.com/office/drawing/2014/main" id="{D8B24D11-3C13-46EA-86FB-6E42915FA2A9}"/>
                </a:ext>
              </a:extLst>
            </p:cNvPr>
            <p:cNvSpPr txBox="1">
              <a:spLocks/>
            </p:cNvSpPr>
            <p:nvPr/>
          </p:nvSpPr>
          <p:spPr>
            <a:xfrm>
              <a:off x="346093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笃行</a:t>
              </a:r>
            </a:p>
          </p:txBody>
        </p:sp>
        <p:cxnSp>
          <p:nvCxnSpPr>
            <p:cNvPr id="45" name="直接连接符 44">
              <a:extLst>
                <a:ext uri="{FF2B5EF4-FFF2-40B4-BE49-F238E27FC236}">
                  <a16:creationId xmlns:a16="http://schemas.microsoft.com/office/drawing/2014/main" id="{D1AEF86A-693D-4764-A715-9EC245468D9D}"/>
                </a:ext>
              </a:extLst>
            </p:cNvPr>
            <p:cNvCxnSpPr>
              <a:cxnSpLocks/>
            </p:cNvCxnSpPr>
            <p:nvPr/>
          </p:nvCxnSpPr>
          <p:spPr>
            <a:xfrm>
              <a:off x="1591422"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FC6B62D-7F86-46C3-96FB-72C4A6A3DCD1}"/>
                </a:ext>
              </a:extLst>
            </p:cNvPr>
            <p:cNvCxnSpPr>
              <a:cxnSpLocks/>
            </p:cNvCxnSpPr>
            <p:nvPr/>
          </p:nvCxnSpPr>
          <p:spPr>
            <a:xfrm>
              <a:off x="2192495"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3F99ADD-87B1-4DE8-8C56-D048E99D46CE}"/>
                </a:ext>
              </a:extLst>
            </p:cNvPr>
            <p:cNvCxnSpPr>
              <a:cxnSpLocks/>
            </p:cNvCxnSpPr>
            <p:nvPr/>
          </p:nvCxnSpPr>
          <p:spPr>
            <a:xfrm>
              <a:off x="2793568"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8C1C696-4A47-4569-A9DC-881CCFF9DE8D}"/>
                </a:ext>
              </a:extLst>
            </p:cNvPr>
            <p:cNvCxnSpPr>
              <a:cxnSpLocks/>
            </p:cNvCxnSpPr>
            <p:nvPr/>
          </p:nvCxnSpPr>
          <p:spPr>
            <a:xfrm>
              <a:off x="3394641"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20" name="任意多边形: 形状 19">
            <a:extLst>
              <a:ext uri="{FF2B5EF4-FFF2-40B4-BE49-F238E27FC236}">
                <a16:creationId xmlns:a16="http://schemas.microsoft.com/office/drawing/2014/main" id="{DCF35D8F-DFE1-452E-AA4B-538E2495CA20}"/>
              </a:ext>
            </a:extLst>
          </p:cNvPr>
          <p:cNvSpPr/>
          <p:nvPr userDrawn="1"/>
        </p:nvSpPr>
        <p:spPr>
          <a:xfrm>
            <a:off x="0" y="1130301"/>
            <a:ext cx="12192000" cy="4303613"/>
          </a:xfrm>
          <a:custGeom>
            <a:avLst/>
            <a:gdLst>
              <a:gd name="connsiteX0" fmla="*/ 0 w 12192000"/>
              <a:gd name="connsiteY0" fmla="*/ 0 h 4303613"/>
              <a:gd name="connsiteX1" fmla="*/ 12192000 w 12192000"/>
              <a:gd name="connsiteY1" fmla="*/ 0 h 4303613"/>
              <a:gd name="connsiteX2" fmla="*/ 12192000 w 12192000"/>
              <a:gd name="connsiteY2" fmla="*/ 4303613 h 4303613"/>
              <a:gd name="connsiteX3" fmla="*/ 0 w 12192000"/>
              <a:gd name="connsiteY3" fmla="*/ 4303613 h 4303613"/>
            </a:gdLst>
            <a:ahLst/>
            <a:cxnLst>
              <a:cxn ang="0">
                <a:pos x="connsiteX0" y="connsiteY0"/>
              </a:cxn>
              <a:cxn ang="0">
                <a:pos x="connsiteX1" y="connsiteY1"/>
              </a:cxn>
              <a:cxn ang="0">
                <a:pos x="connsiteX2" y="connsiteY2"/>
              </a:cxn>
              <a:cxn ang="0">
                <a:pos x="connsiteX3" y="connsiteY3"/>
              </a:cxn>
            </a:cxnLst>
            <a:rect l="l" t="t" r="r" b="b"/>
            <a:pathLst>
              <a:path w="12192000" h="4303613">
                <a:moveTo>
                  <a:pt x="0" y="0"/>
                </a:moveTo>
                <a:lnTo>
                  <a:pt x="12192000" y="0"/>
                </a:lnTo>
                <a:lnTo>
                  <a:pt x="12192000" y="4303613"/>
                </a:lnTo>
                <a:lnTo>
                  <a:pt x="0" y="4303613"/>
                </a:lnTo>
                <a:close/>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59" name="文本占位符 58">
            <a:extLst>
              <a:ext uri="{FF2B5EF4-FFF2-40B4-BE49-F238E27FC236}">
                <a16:creationId xmlns:a16="http://schemas.microsoft.com/office/drawing/2014/main" id="{D708B9E0-2322-4343-9D49-B458A4E7E8E7}"/>
              </a:ext>
            </a:extLst>
          </p:cNvPr>
          <p:cNvSpPr>
            <a:spLocks noGrp="1"/>
          </p:cNvSpPr>
          <p:nvPr>
            <p:ph type="body" sz="quarter" idx="10" hasCustomPrompt="1"/>
          </p:nvPr>
        </p:nvSpPr>
        <p:spPr>
          <a:xfrm>
            <a:off x="4825315" y="1809091"/>
            <a:ext cx="2541373" cy="624522"/>
          </a:xfrm>
        </p:spPr>
        <p:txBody>
          <a:bodyPr>
            <a:noAutofit/>
          </a:bodyPr>
          <a:lstStyle>
            <a:lvl1pPr marL="0" indent="0" algn="ctr">
              <a:buNone/>
              <a:defRPr sz="4000">
                <a:solidFill>
                  <a:schemeClr val="accent1"/>
                </a:solidFill>
                <a:latin typeface="思源黑体 CN Bold" panose="020B0800000000000000" pitchFamily="34" charset="-122"/>
                <a:ea typeface="思源黑体 CN Bold" panose="020B0800000000000000" pitchFamily="34" charset="-122"/>
              </a:defRPr>
            </a:lvl1pPr>
          </a:lstStyle>
          <a:p>
            <a:pPr lvl="0"/>
            <a:r>
              <a:rPr lang="en-US" altLang="zh-CN" dirty="0"/>
              <a:t>PART 01</a:t>
            </a:r>
            <a:endParaRPr lang="zh-CN" altLang="en-US" dirty="0"/>
          </a:p>
        </p:txBody>
      </p:sp>
      <p:sp>
        <p:nvSpPr>
          <p:cNvPr id="60" name="文本占位符 58">
            <a:extLst>
              <a:ext uri="{FF2B5EF4-FFF2-40B4-BE49-F238E27FC236}">
                <a16:creationId xmlns:a16="http://schemas.microsoft.com/office/drawing/2014/main" id="{D99EFDC0-5264-4C9D-BF29-70CE70B2613A}"/>
              </a:ext>
            </a:extLst>
          </p:cNvPr>
          <p:cNvSpPr>
            <a:spLocks noGrp="1"/>
          </p:cNvSpPr>
          <p:nvPr>
            <p:ph type="body" sz="quarter" idx="11" hasCustomPrompt="1"/>
          </p:nvPr>
        </p:nvSpPr>
        <p:spPr>
          <a:xfrm>
            <a:off x="4289702" y="2425386"/>
            <a:ext cx="3612599" cy="535101"/>
          </a:xfrm>
        </p:spPr>
        <p:txBody>
          <a:bodyPr>
            <a:noAutofit/>
          </a:bodyPr>
          <a:lstStyle>
            <a:lvl1pPr marL="0" indent="0" algn="dist">
              <a:buNone/>
              <a:defRPr sz="3600">
                <a:solidFill>
                  <a:schemeClr val="accent1"/>
                </a:solidFill>
                <a:latin typeface="思源黑体 CN Bold" panose="020B0800000000000000" pitchFamily="34" charset="-122"/>
                <a:ea typeface="思源黑体 CN Bold" panose="020B0800000000000000" pitchFamily="34" charset="-122"/>
              </a:defRPr>
            </a:lvl1pPr>
          </a:lstStyle>
          <a:p>
            <a:pPr lvl="0"/>
            <a:r>
              <a:rPr lang="zh-CN" altLang="en-US" dirty="0"/>
              <a:t>点击输入标题</a:t>
            </a:r>
          </a:p>
        </p:txBody>
      </p:sp>
      <p:sp>
        <p:nvSpPr>
          <p:cNvPr id="61" name="文本占位符 58">
            <a:extLst>
              <a:ext uri="{FF2B5EF4-FFF2-40B4-BE49-F238E27FC236}">
                <a16:creationId xmlns:a16="http://schemas.microsoft.com/office/drawing/2014/main" id="{A38CB1D1-9F8B-4C3D-8E14-C728869AE3F3}"/>
              </a:ext>
            </a:extLst>
          </p:cNvPr>
          <p:cNvSpPr>
            <a:spLocks noGrp="1"/>
          </p:cNvSpPr>
          <p:nvPr>
            <p:ph type="body" sz="quarter" idx="12" hasCustomPrompt="1"/>
          </p:nvPr>
        </p:nvSpPr>
        <p:spPr>
          <a:xfrm>
            <a:off x="4289702" y="3110203"/>
            <a:ext cx="3612599" cy="353203"/>
          </a:xfrm>
        </p:spPr>
        <p:txBody>
          <a:bodyPr>
            <a:noAutofit/>
          </a:bodyPr>
          <a:lstStyle>
            <a:lvl1pPr marL="0" indent="0" algn="dist">
              <a:buNone/>
              <a:defRPr sz="2000">
                <a:solidFill>
                  <a:schemeClr val="bg2">
                    <a:lumMod val="75000"/>
                  </a:schemeClr>
                </a:solidFill>
                <a:latin typeface="思源黑体 CN Bold" panose="020B0800000000000000" pitchFamily="34" charset="-122"/>
                <a:ea typeface="思源黑体 CN Bold" panose="020B0800000000000000" pitchFamily="34" charset="-122"/>
              </a:defRPr>
            </a:lvl1pPr>
          </a:lstStyle>
          <a:p>
            <a:pPr lvl="0"/>
            <a:r>
              <a:rPr lang="en-US" altLang="zh-CN" dirty="0"/>
              <a:t>Add Your Title Here</a:t>
            </a:r>
            <a:endParaRPr lang="zh-CN" altLang="en-US" dirty="0"/>
          </a:p>
        </p:txBody>
      </p:sp>
      <p:sp>
        <p:nvSpPr>
          <p:cNvPr id="62" name="文本占位符 58">
            <a:extLst>
              <a:ext uri="{FF2B5EF4-FFF2-40B4-BE49-F238E27FC236}">
                <a16:creationId xmlns:a16="http://schemas.microsoft.com/office/drawing/2014/main" id="{FAF52C77-96B4-4411-87C2-A0313C314E42}"/>
              </a:ext>
            </a:extLst>
          </p:cNvPr>
          <p:cNvSpPr>
            <a:spLocks noGrp="1"/>
          </p:cNvSpPr>
          <p:nvPr>
            <p:ph type="body" sz="quarter" idx="13" hasCustomPrompt="1"/>
          </p:nvPr>
        </p:nvSpPr>
        <p:spPr>
          <a:xfrm>
            <a:off x="2012951" y="3521966"/>
            <a:ext cx="8166100" cy="1295996"/>
          </a:xfrm>
        </p:spPr>
        <p:txBody>
          <a:bodyPr anchor="ctr" anchorCtr="1">
            <a:noAutofit/>
          </a:bodyPr>
          <a:lstStyle>
            <a:lvl1pPr marL="0" indent="0" algn="ctr">
              <a:buNone/>
              <a:defRPr sz="2400">
                <a:solidFill>
                  <a:schemeClr val="accent1"/>
                </a:solidFill>
                <a:latin typeface="+mn-ea"/>
                <a:ea typeface="+mn-ea"/>
              </a:defRPr>
            </a:lvl1pPr>
          </a:lstStyle>
          <a:p>
            <a:pPr>
              <a:lnSpc>
                <a:spcPct val="130000"/>
              </a:lnSpc>
            </a:pPr>
            <a:r>
              <a:rPr lang="zh-CN" altLang="en-US" sz="2000" dirty="0">
                <a:latin typeface="+mn-ea"/>
                <a:ea typeface="+mn-ea"/>
              </a:rPr>
              <a:t>点击此处添加本章节内容简介。本章节内容关键词：</a:t>
            </a:r>
            <a:endParaRPr lang="en-US" altLang="zh-CN" sz="2000" dirty="0">
              <a:latin typeface="+mn-ea"/>
              <a:ea typeface="+mn-ea"/>
            </a:endParaRPr>
          </a:p>
          <a:p>
            <a:pPr>
              <a:lnSpc>
                <a:spcPct val="130000"/>
              </a:lnSpc>
            </a:pPr>
            <a:r>
              <a:rPr lang="zh-CN" altLang="en-US" sz="2000" dirty="0">
                <a:latin typeface="+mn-ea"/>
                <a:ea typeface="+mn-ea"/>
              </a:rPr>
              <a:t>如：材料力学；结构力学；弹性力学</a:t>
            </a:r>
          </a:p>
        </p:txBody>
      </p:sp>
    </p:spTree>
    <p:extLst>
      <p:ext uri="{BB962C8B-B14F-4D97-AF65-F5344CB8AC3E}">
        <p14:creationId xmlns:p14="http://schemas.microsoft.com/office/powerpoint/2010/main" val="3096587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过渡页——A版式04">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6CBC4DC5-5EE6-44B8-A19D-99720C3289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7" t="7653" r="10037" b="12297"/>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6" name="矩形 35">
            <a:extLst>
              <a:ext uri="{FF2B5EF4-FFF2-40B4-BE49-F238E27FC236}">
                <a16:creationId xmlns:a16="http://schemas.microsoft.com/office/drawing/2014/main" id="{D9E95800-BC9C-4B4D-920F-DF1371AC2BB3}"/>
              </a:ext>
            </a:extLst>
          </p:cNvPr>
          <p:cNvSpPr/>
          <p:nvPr userDrawn="1"/>
        </p:nvSpPr>
        <p:spPr>
          <a:xfrm>
            <a:off x="0" y="-10968"/>
            <a:ext cx="12192000" cy="68580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2" name="文本占位符 58">
            <a:extLst>
              <a:ext uri="{FF2B5EF4-FFF2-40B4-BE49-F238E27FC236}">
                <a16:creationId xmlns:a16="http://schemas.microsoft.com/office/drawing/2014/main" id="{FAF52C77-96B4-4411-87C2-A0313C314E42}"/>
              </a:ext>
            </a:extLst>
          </p:cNvPr>
          <p:cNvSpPr>
            <a:spLocks noGrp="1"/>
          </p:cNvSpPr>
          <p:nvPr>
            <p:ph type="body" sz="quarter" idx="13" hasCustomPrompt="1"/>
          </p:nvPr>
        </p:nvSpPr>
        <p:spPr>
          <a:xfrm>
            <a:off x="690397" y="2893901"/>
            <a:ext cx="5405603" cy="1876221"/>
          </a:xfrm>
        </p:spPr>
        <p:txBody>
          <a:bodyPr>
            <a:noAutofit/>
          </a:bodyPr>
          <a:lstStyle>
            <a:lvl1pPr marL="0" indent="0">
              <a:buNone/>
              <a:defRPr sz="2400">
                <a:solidFill>
                  <a:schemeClr val="accent1"/>
                </a:solidFill>
                <a:latin typeface="+mn-ea"/>
                <a:ea typeface="+mn-ea"/>
              </a:defRPr>
            </a:lvl1pPr>
          </a:lstStyle>
          <a:p>
            <a:pPr>
              <a:lnSpc>
                <a:spcPct val="130000"/>
              </a:lnSpc>
            </a:pPr>
            <a:r>
              <a:rPr lang="zh-CN" altLang="en-US" sz="2000" dirty="0">
                <a:latin typeface="+mn-ea"/>
                <a:ea typeface="+mn-ea"/>
              </a:rPr>
              <a:t>点击此处添加本章节内容简介。</a:t>
            </a:r>
            <a:endParaRPr lang="en-US" altLang="zh-CN" sz="2000" dirty="0">
              <a:latin typeface="+mn-ea"/>
              <a:ea typeface="+mn-ea"/>
            </a:endParaRPr>
          </a:p>
          <a:p>
            <a:pPr>
              <a:lnSpc>
                <a:spcPct val="130000"/>
              </a:lnSpc>
            </a:pPr>
            <a:r>
              <a:rPr lang="zh-CN" altLang="en-US" sz="2000" dirty="0">
                <a:latin typeface="+mn-ea"/>
                <a:ea typeface="+mn-ea"/>
              </a:rPr>
              <a:t>本章节内容关键词：</a:t>
            </a:r>
            <a:endParaRPr lang="en-US" altLang="zh-CN" sz="2000" dirty="0">
              <a:latin typeface="+mn-ea"/>
              <a:ea typeface="+mn-ea"/>
            </a:endParaRPr>
          </a:p>
          <a:p>
            <a:pPr>
              <a:lnSpc>
                <a:spcPct val="130000"/>
              </a:lnSpc>
            </a:pPr>
            <a:r>
              <a:rPr lang="zh-CN" altLang="en-US" sz="2000" dirty="0">
                <a:latin typeface="+mn-ea"/>
                <a:ea typeface="+mn-ea"/>
              </a:rPr>
              <a:t>如：材料力学；结构力学；弹性力学</a:t>
            </a:r>
          </a:p>
        </p:txBody>
      </p:sp>
      <p:grpSp>
        <p:nvGrpSpPr>
          <p:cNvPr id="19" name="组合 18">
            <a:extLst>
              <a:ext uri="{FF2B5EF4-FFF2-40B4-BE49-F238E27FC236}">
                <a16:creationId xmlns:a16="http://schemas.microsoft.com/office/drawing/2014/main" id="{B28A5E5A-6C95-4B00-A796-C802F9B8A025}"/>
              </a:ext>
            </a:extLst>
          </p:cNvPr>
          <p:cNvGrpSpPr/>
          <p:nvPr userDrawn="1"/>
        </p:nvGrpSpPr>
        <p:grpSpPr>
          <a:xfrm>
            <a:off x="7744761" y="5914889"/>
            <a:ext cx="2872787" cy="577025"/>
            <a:chOff x="1056639" y="5596767"/>
            <a:chExt cx="2872786" cy="577025"/>
          </a:xfrm>
        </p:grpSpPr>
        <p:sp>
          <p:nvSpPr>
            <p:cNvPr id="20" name="副标题 2">
              <a:extLst>
                <a:ext uri="{FF2B5EF4-FFF2-40B4-BE49-F238E27FC236}">
                  <a16:creationId xmlns:a16="http://schemas.microsoft.com/office/drawing/2014/main" id="{3D48D1DE-5A1E-4577-BCE0-9E512EE7BE5E}"/>
                </a:ext>
              </a:extLst>
            </p:cNvPr>
            <p:cNvSpPr txBox="1">
              <a:spLocks/>
            </p:cNvSpPr>
            <p:nvPr/>
          </p:nvSpPr>
          <p:spPr>
            <a:xfrm>
              <a:off x="1056639"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博学</a:t>
              </a:r>
            </a:p>
          </p:txBody>
        </p:sp>
        <p:sp>
          <p:nvSpPr>
            <p:cNvPr id="21" name="副标题 2">
              <a:extLst>
                <a:ext uri="{FF2B5EF4-FFF2-40B4-BE49-F238E27FC236}">
                  <a16:creationId xmlns:a16="http://schemas.microsoft.com/office/drawing/2014/main" id="{53542616-B9BD-402C-9E0C-B14A3C57DF3D}"/>
                </a:ext>
              </a:extLst>
            </p:cNvPr>
            <p:cNvSpPr txBox="1">
              <a:spLocks/>
            </p:cNvSpPr>
            <p:nvPr/>
          </p:nvSpPr>
          <p:spPr>
            <a:xfrm>
              <a:off x="165771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审问</a:t>
              </a:r>
            </a:p>
          </p:txBody>
        </p:sp>
        <p:sp>
          <p:nvSpPr>
            <p:cNvPr id="22" name="副标题 2">
              <a:extLst>
                <a:ext uri="{FF2B5EF4-FFF2-40B4-BE49-F238E27FC236}">
                  <a16:creationId xmlns:a16="http://schemas.microsoft.com/office/drawing/2014/main" id="{71C9C4FC-90C7-414F-9378-6A5EDDFD26B4}"/>
                </a:ext>
              </a:extLst>
            </p:cNvPr>
            <p:cNvSpPr txBox="1">
              <a:spLocks/>
            </p:cNvSpPr>
            <p:nvPr/>
          </p:nvSpPr>
          <p:spPr>
            <a:xfrm>
              <a:off x="2258785"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慎思</a:t>
              </a:r>
            </a:p>
          </p:txBody>
        </p:sp>
        <p:sp>
          <p:nvSpPr>
            <p:cNvPr id="23" name="副标题 2">
              <a:extLst>
                <a:ext uri="{FF2B5EF4-FFF2-40B4-BE49-F238E27FC236}">
                  <a16:creationId xmlns:a16="http://schemas.microsoft.com/office/drawing/2014/main" id="{FCE16931-E497-4378-BA7A-58E2A2EF30BD}"/>
                </a:ext>
              </a:extLst>
            </p:cNvPr>
            <p:cNvSpPr txBox="1">
              <a:spLocks/>
            </p:cNvSpPr>
            <p:nvPr/>
          </p:nvSpPr>
          <p:spPr>
            <a:xfrm>
              <a:off x="2859858"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明辨</a:t>
              </a:r>
            </a:p>
          </p:txBody>
        </p:sp>
        <p:sp>
          <p:nvSpPr>
            <p:cNvPr id="24" name="副标题 2">
              <a:extLst>
                <a:ext uri="{FF2B5EF4-FFF2-40B4-BE49-F238E27FC236}">
                  <a16:creationId xmlns:a16="http://schemas.microsoft.com/office/drawing/2014/main" id="{82B877E0-FBFC-4581-932C-DAC4DD80CB4D}"/>
                </a:ext>
              </a:extLst>
            </p:cNvPr>
            <p:cNvSpPr txBox="1">
              <a:spLocks/>
            </p:cNvSpPr>
            <p:nvPr/>
          </p:nvSpPr>
          <p:spPr>
            <a:xfrm>
              <a:off x="346093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accent1">
                      <a:alpha val="50000"/>
                    </a:schemeClr>
                  </a:solidFill>
                </a:rPr>
                <a:t>笃行</a:t>
              </a:r>
            </a:p>
          </p:txBody>
        </p:sp>
        <p:cxnSp>
          <p:nvCxnSpPr>
            <p:cNvPr id="25" name="直接连接符 24">
              <a:extLst>
                <a:ext uri="{FF2B5EF4-FFF2-40B4-BE49-F238E27FC236}">
                  <a16:creationId xmlns:a16="http://schemas.microsoft.com/office/drawing/2014/main" id="{575EC7E7-BB97-4781-B4B7-74B5097C7838}"/>
                </a:ext>
              </a:extLst>
            </p:cNvPr>
            <p:cNvCxnSpPr>
              <a:cxnSpLocks/>
            </p:cNvCxnSpPr>
            <p:nvPr/>
          </p:nvCxnSpPr>
          <p:spPr>
            <a:xfrm>
              <a:off x="1591422"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7B85749-841C-436F-8FDD-75C9ECABF0CD}"/>
                </a:ext>
              </a:extLst>
            </p:cNvPr>
            <p:cNvCxnSpPr>
              <a:cxnSpLocks/>
            </p:cNvCxnSpPr>
            <p:nvPr/>
          </p:nvCxnSpPr>
          <p:spPr>
            <a:xfrm>
              <a:off x="2192495"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1CB0D41-B01F-4BC0-8752-9FDF9D33D070}"/>
                </a:ext>
              </a:extLst>
            </p:cNvPr>
            <p:cNvCxnSpPr>
              <a:cxnSpLocks/>
            </p:cNvCxnSpPr>
            <p:nvPr/>
          </p:nvCxnSpPr>
          <p:spPr>
            <a:xfrm>
              <a:off x="2793568"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796266C-5E0D-45F4-B720-F8BE0B8CB465}"/>
                </a:ext>
              </a:extLst>
            </p:cNvPr>
            <p:cNvCxnSpPr>
              <a:cxnSpLocks/>
            </p:cNvCxnSpPr>
            <p:nvPr/>
          </p:nvCxnSpPr>
          <p:spPr>
            <a:xfrm>
              <a:off x="3394641"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34" name="任意多边形: 形状 33">
            <a:extLst>
              <a:ext uri="{FF2B5EF4-FFF2-40B4-BE49-F238E27FC236}">
                <a16:creationId xmlns:a16="http://schemas.microsoft.com/office/drawing/2014/main" id="{6B0D587D-26A0-4D46-A57B-635BF9905B1C}"/>
              </a:ext>
            </a:extLst>
          </p:cNvPr>
          <p:cNvSpPr/>
          <p:nvPr userDrawn="1"/>
        </p:nvSpPr>
        <p:spPr>
          <a:xfrm>
            <a:off x="6864037" y="0"/>
            <a:ext cx="4637567" cy="5014452"/>
          </a:xfrm>
          <a:custGeom>
            <a:avLst/>
            <a:gdLst>
              <a:gd name="connsiteX0" fmla="*/ 8608 w 4637566"/>
              <a:gd name="connsiteY0" fmla="*/ 0 h 5014452"/>
              <a:gd name="connsiteX1" fmla="*/ 4628958 w 4637566"/>
              <a:gd name="connsiteY1" fmla="*/ 0 h 5014452"/>
              <a:gd name="connsiteX2" fmla="*/ 4637566 w 4637566"/>
              <a:gd name="connsiteY2" fmla="*/ 85386 h 5014452"/>
              <a:gd name="connsiteX3" fmla="*/ 4637566 w 4637566"/>
              <a:gd name="connsiteY3" fmla="*/ 4241509 h 5014452"/>
              <a:gd name="connsiteX4" fmla="*/ 3864623 w 4637566"/>
              <a:gd name="connsiteY4" fmla="*/ 5014452 h 5014452"/>
              <a:gd name="connsiteX5" fmla="*/ 772943 w 4637566"/>
              <a:gd name="connsiteY5" fmla="*/ 5014452 h 5014452"/>
              <a:gd name="connsiteX6" fmla="*/ 0 w 4637566"/>
              <a:gd name="connsiteY6" fmla="*/ 4241509 h 5014452"/>
              <a:gd name="connsiteX7" fmla="*/ 0 w 4637566"/>
              <a:gd name="connsiteY7" fmla="*/ 85386 h 501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7566" h="5014452">
                <a:moveTo>
                  <a:pt x="8608" y="0"/>
                </a:moveTo>
                <a:lnTo>
                  <a:pt x="4628958" y="0"/>
                </a:lnTo>
                <a:lnTo>
                  <a:pt x="4637566" y="85386"/>
                </a:lnTo>
                <a:lnTo>
                  <a:pt x="4637566" y="4241509"/>
                </a:lnTo>
                <a:cubicBezTo>
                  <a:pt x="4637566" y="4668394"/>
                  <a:pt x="4291508" y="5014452"/>
                  <a:pt x="3864623" y="5014452"/>
                </a:cubicBezTo>
                <a:lnTo>
                  <a:pt x="772943" y="5014452"/>
                </a:lnTo>
                <a:cubicBezTo>
                  <a:pt x="346058" y="5014452"/>
                  <a:pt x="0" y="4668394"/>
                  <a:pt x="0" y="4241509"/>
                </a:cubicBezTo>
                <a:lnTo>
                  <a:pt x="0" y="85386"/>
                </a:lnTo>
                <a:close/>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30" name="文本占位符 58">
            <a:extLst>
              <a:ext uri="{FF2B5EF4-FFF2-40B4-BE49-F238E27FC236}">
                <a16:creationId xmlns:a16="http://schemas.microsoft.com/office/drawing/2014/main" id="{C4C3E35F-1578-4DDD-B523-AEFBF3C2C656}"/>
              </a:ext>
            </a:extLst>
          </p:cNvPr>
          <p:cNvSpPr>
            <a:spLocks noGrp="1"/>
          </p:cNvSpPr>
          <p:nvPr>
            <p:ph type="body" sz="quarter" idx="14" hasCustomPrompt="1"/>
          </p:nvPr>
        </p:nvSpPr>
        <p:spPr>
          <a:xfrm>
            <a:off x="7392840" y="2773470"/>
            <a:ext cx="2541373" cy="624522"/>
          </a:xfrm>
        </p:spPr>
        <p:txBody>
          <a:bodyPr>
            <a:noAutofit/>
          </a:bodyPr>
          <a:lstStyle>
            <a:lvl1pPr marL="0" indent="0">
              <a:buNone/>
              <a:defRPr sz="4000">
                <a:solidFill>
                  <a:schemeClr val="accent1"/>
                </a:solidFill>
                <a:latin typeface="思源黑体 CN Bold" panose="020B0800000000000000" pitchFamily="34" charset="-122"/>
                <a:ea typeface="思源黑体 CN Bold" panose="020B0800000000000000" pitchFamily="34" charset="-122"/>
              </a:defRPr>
            </a:lvl1pPr>
          </a:lstStyle>
          <a:p>
            <a:pPr lvl="0"/>
            <a:r>
              <a:rPr lang="en-US" altLang="zh-CN" dirty="0"/>
              <a:t>PART 01</a:t>
            </a:r>
            <a:endParaRPr lang="zh-CN" altLang="en-US" dirty="0"/>
          </a:p>
        </p:txBody>
      </p:sp>
      <p:sp>
        <p:nvSpPr>
          <p:cNvPr id="31" name="文本占位符 58">
            <a:extLst>
              <a:ext uri="{FF2B5EF4-FFF2-40B4-BE49-F238E27FC236}">
                <a16:creationId xmlns:a16="http://schemas.microsoft.com/office/drawing/2014/main" id="{C158DC03-FE73-4939-A056-5E734AA53333}"/>
              </a:ext>
            </a:extLst>
          </p:cNvPr>
          <p:cNvSpPr>
            <a:spLocks noGrp="1"/>
          </p:cNvSpPr>
          <p:nvPr>
            <p:ph type="body" sz="quarter" idx="15" hasCustomPrompt="1"/>
          </p:nvPr>
        </p:nvSpPr>
        <p:spPr>
          <a:xfrm>
            <a:off x="7407362" y="3389765"/>
            <a:ext cx="3612599" cy="535101"/>
          </a:xfrm>
        </p:spPr>
        <p:txBody>
          <a:bodyPr>
            <a:noAutofit/>
          </a:bodyPr>
          <a:lstStyle>
            <a:lvl1pPr marL="0" indent="0" algn="dist">
              <a:buNone/>
              <a:defRPr sz="3600">
                <a:solidFill>
                  <a:schemeClr val="accent1"/>
                </a:solidFill>
                <a:latin typeface="思源黑体 CN Bold" panose="020B0800000000000000" pitchFamily="34" charset="-122"/>
                <a:ea typeface="思源黑体 CN Bold" panose="020B0800000000000000" pitchFamily="34" charset="-122"/>
              </a:defRPr>
            </a:lvl1pPr>
          </a:lstStyle>
          <a:p>
            <a:pPr lvl="0"/>
            <a:r>
              <a:rPr lang="zh-CN" altLang="en-US" dirty="0"/>
              <a:t>点击输入标题</a:t>
            </a:r>
          </a:p>
        </p:txBody>
      </p:sp>
      <p:sp>
        <p:nvSpPr>
          <p:cNvPr id="32" name="文本占位符 58">
            <a:extLst>
              <a:ext uri="{FF2B5EF4-FFF2-40B4-BE49-F238E27FC236}">
                <a16:creationId xmlns:a16="http://schemas.microsoft.com/office/drawing/2014/main" id="{00231FE3-2F49-4C12-8903-AAD273E5A2AC}"/>
              </a:ext>
            </a:extLst>
          </p:cNvPr>
          <p:cNvSpPr>
            <a:spLocks noGrp="1"/>
          </p:cNvSpPr>
          <p:nvPr>
            <p:ph type="body" sz="quarter" idx="16" hasCustomPrompt="1"/>
          </p:nvPr>
        </p:nvSpPr>
        <p:spPr>
          <a:xfrm>
            <a:off x="7407202" y="4074582"/>
            <a:ext cx="3612599" cy="353203"/>
          </a:xfrm>
        </p:spPr>
        <p:txBody>
          <a:bodyPr>
            <a:noAutofit/>
          </a:bodyPr>
          <a:lstStyle>
            <a:lvl1pPr marL="0" indent="0" algn="dist">
              <a:buNone/>
              <a:defRPr sz="2000">
                <a:solidFill>
                  <a:schemeClr val="bg2">
                    <a:lumMod val="75000"/>
                  </a:schemeClr>
                </a:solidFill>
                <a:latin typeface="思源黑体 CN Bold" panose="020B0800000000000000" pitchFamily="34" charset="-122"/>
                <a:ea typeface="思源黑体 CN Bold" panose="020B0800000000000000" pitchFamily="34" charset="-122"/>
              </a:defRPr>
            </a:lvl1pPr>
          </a:lstStyle>
          <a:p>
            <a:pPr lvl="0"/>
            <a:r>
              <a:rPr lang="en-US" altLang="zh-CN" dirty="0"/>
              <a:t>Add Your Title Here</a:t>
            </a:r>
            <a:endParaRPr lang="zh-CN" altLang="en-US" dirty="0"/>
          </a:p>
        </p:txBody>
      </p:sp>
    </p:spTree>
    <p:extLst>
      <p:ext uri="{BB962C8B-B14F-4D97-AF65-F5344CB8AC3E}">
        <p14:creationId xmlns:p14="http://schemas.microsoft.com/office/powerpoint/2010/main" val="18846708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过渡页——B版式">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060DE863-96A8-4E68-A3C7-E13FA43141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7" t="7653" r="10037" b="12297"/>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5" name="矩形 24">
            <a:extLst>
              <a:ext uri="{FF2B5EF4-FFF2-40B4-BE49-F238E27FC236}">
                <a16:creationId xmlns:a16="http://schemas.microsoft.com/office/drawing/2014/main" id="{0A25ECF2-2FC6-435B-8DF1-0FAF6CA11E98}"/>
              </a:ext>
            </a:extLst>
          </p:cNvPr>
          <p:cNvSpPr/>
          <p:nvPr userDrawn="1"/>
        </p:nvSpPr>
        <p:spPr>
          <a:xfrm>
            <a:off x="0" y="10971"/>
            <a:ext cx="12192000" cy="6857999"/>
          </a:xfrm>
          <a:prstGeom prst="rect">
            <a:avLst/>
          </a:prstGeom>
          <a:gradFill>
            <a:gsLst>
              <a:gs pos="0">
                <a:schemeClr val="accent1">
                  <a:alpha val="50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800" dirty="0"/>
          </a:p>
        </p:txBody>
      </p:sp>
      <p:sp>
        <p:nvSpPr>
          <p:cNvPr id="31" name="任意多边形: 形状 30">
            <a:extLst>
              <a:ext uri="{FF2B5EF4-FFF2-40B4-BE49-F238E27FC236}">
                <a16:creationId xmlns:a16="http://schemas.microsoft.com/office/drawing/2014/main" id="{B4FC7676-59FF-4F1C-8F87-F31A383086B9}"/>
              </a:ext>
            </a:extLst>
          </p:cNvPr>
          <p:cNvSpPr/>
          <p:nvPr userDrawn="1"/>
        </p:nvSpPr>
        <p:spPr>
          <a:xfrm>
            <a:off x="0" y="0"/>
            <a:ext cx="12192000" cy="5216476"/>
          </a:xfrm>
          <a:custGeom>
            <a:avLst/>
            <a:gdLst>
              <a:gd name="connsiteX0" fmla="*/ 0 w 12192000"/>
              <a:gd name="connsiteY0" fmla="*/ 0 h 5216476"/>
              <a:gd name="connsiteX1" fmla="*/ 12192000 w 12192000"/>
              <a:gd name="connsiteY1" fmla="*/ 0 h 5216476"/>
              <a:gd name="connsiteX2" fmla="*/ 12192000 w 12192000"/>
              <a:gd name="connsiteY2" fmla="*/ 3688277 h 5216476"/>
              <a:gd name="connsiteX3" fmla="*/ 11941932 w 12192000"/>
              <a:gd name="connsiteY3" fmla="*/ 3834188 h 5216476"/>
              <a:gd name="connsiteX4" fmla="*/ 6096000 w 12192000"/>
              <a:gd name="connsiteY4" fmla="*/ 5216476 h 5216476"/>
              <a:gd name="connsiteX5" fmla="*/ 250069 w 12192000"/>
              <a:gd name="connsiteY5" fmla="*/ 3834188 h 5216476"/>
              <a:gd name="connsiteX6" fmla="*/ 0 w 12192000"/>
              <a:gd name="connsiteY6" fmla="*/ 3688277 h 52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216476">
                <a:moveTo>
                  <a:pt x="0" y="0"/>
                </a:moveTo>
                <a:lnTo>
                  <a:pt x="12192000" y="0"/>
                </a:lnTo>
                <a:lnTo>
                  <a:pt x="12192000" y="3688277"/>
                </a:lnTo>
                <a:lnTo>
                  <a:pt x="11941932" y="3834188"/>
                </a:lnTo>
                <a:cubicBezTo>
                  <a:pt x="10397914" y="4693027"/>
                  <a:pt x="8346842" y="5216476"/>
                  <a:pt x="6096000" y="5216476"/>
                </a:cubicBezTo>
                <a:cubicBezTo>
                  <a:pt x="3845158" y="5216476"/>
                  <a:pt x="1794086" y="4693027"/>
                  <a:pt x="250069" y="3834188"/>
                </a:cubicBezTo>
                <a:lnTo>
                  <a:pt x="0" y="3688277"/>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22" name="文本占位符 21">
            <a:extLst>
              <a:ext uri="{FF2B5EF4-FFF2-40B4-BE49-F238E27FC236}">
                <a16:creationId xmlns:a16="http://schemas.microsoft.com/office/drawing/2014/main" id="{BCAB0BEE-3601-4728-AD36-7716E37BAEAB}"/>
              </a:ext>
            </a:extLst>
          </p:cNvPr>
          <p:cNvSpPr>
            <a:spLocks noGrp="1"/>
          </p:cNvSpPr>
          <p:nvPr>
            <p:ph type="body" sz="quarter" idx="10" hasCustomPrompt="1"/>
          </p:nvPr>
        </p:nvSpPr>
        <p:spPr>
          <a:xfrm>
            <a:off x="1891961" y="5522332"/>
            <a:ext cx="2767649" cy="472122"/>
          </a:xfrm>
        </p:spPr>
        <p:txBody>
          <a:bodyPr lIns="0" rIns="0" anchor="ctr" anchorCtr="1"/>
          <a:lstStyle>
            <a:lvl1pPr marL="0" indent="0">
              <a:buNone/>
              <a:defRPr>
                <a:solidFill>
                  <a:schemeClr val="accent1"/>
                </a:solidFill>
              </a:defRPr>
            </a:lvl1pPr>
          </a:lstStyle>
          <a:p>
            <a:pPr lvl="0"/>
            <a:r>
              <a:rPr lang="zh-CN" altLang="en-US" dirty="0"/>
              <a:t>关键词</a:t>
            </a:r>
            <a:r>
              <a:rPr lang="en-US" altLang="zh-CN" dirty="0"/>
              <a:t>1</a:t>
            </a:r>
            <a:endParaRPr lang="zh-CN" altLang="en-US" dirty="0"/>
          </a:p>
        </p:txBody>
      </p:sp>
      <p:sp>
        <p:nvSpPr>
          <p:cNvPr id="18" name="文本占位符 21">
            <a:extLst>
              <a:ext uri="{FF2B5EF4-FFF2-40B4-BE49-F238E27FC236}">
                <a16:creationId xmlns:a16="http://schemas.microsoft.com/office/drawing/2014/main" id="{0679707E-7FA0-494C-B2D3-FA02CC514AFB}"/>
              </a:ext>
            </a:extLst>
          </p:cNvPr>
          <p:cNvSpPr>
            <a:spLocks noGrp="1"/>
          </p:cNvSpPr>
          <p:nvPr>
            <p:ph type="body" sz="quarter" idx="11" hasCustomPrompt="1"/>
          </p:nvPr>
        </p:nvSpPr>
        <p:spPr>
          <a:xfrm>
            <a:off x="4712175" y="5522332"/>
            <a:ext cx="2767651" cy="472122"/>
          </a:xfrm>
        </p:spPr>
        <p:txBody>
          <a:bodyPr lIns="0" rIns="0" anchor="ctr" anchorCtr="1"/>
          <a:lstStyle>
            <a:lvl1pPr marL="0" indent="0">
              <a:buNone/>
              <a:defRPr>
                <a:solidFill>
                  <a:schemeClr val="accent1"/>
                </a:solidFill>
              </a:defRPr>
            </a:lvl1pPr>
          </a:lstStyle>
          <a:p>
            <a:pPr lvl="0"/>
            <a:r>
              <a:rPr lang="zh-CN" altLang="en-US" dirty="0"/>
              <a:t>关键词</a:t>
            </a:r>
            <a:r>
              <a:rPr lang="en-US" altLang="zh-CN" dirty="0"/>
              <a:t>2</a:t>
            </a:r>
            <a:endParaRPr lang="zh-CN" altLang="en-US" dirty="0"/>
          </a:p>
        </p:txBody>
      </p:sp>
      <p:sp>
        <p:nvSpPr>
          <p:cNvPr id="2" name="标题 1">
            <a:extLst>
              <a:ext uri="{FF2B5EF4-FFF2-40B4-BE49-F238E27FC236}">
                <a16:creationId xmlns:a16="http://schemas.microsoft.com/office/drawing/2014/main" id="{80A24DF0-FE84-4F5B-8EDF-D3A5E5CB7709}"/>
              </a:ext>
            </a:extLst>
          </p:cNvPr>
          <p:cNvSpPr>
            <a:spLocks noGrp="1"/>
          </p:cNvSpPr>
          <p:nvPr>
            <p:ph type="ctrTitle" hasCustomPrompt="1"/>
          </p:nvPr>
        </p:nvSpPr>
        <p:spPr>
          <a:xfrm>
            <a:off x="3953308" y="3353869"/>
            <a:ext cx="4285385" cy="1019732"/>
          </a:xfrm>
          <a:noFill/>
        </p:spPr>
        <p:txBody>
          <a:bodyPr anchor="b">
            <a:normAutofit/>
          </a:bodyPr>
          <a:lstStyle>
            <a:lvl1pPr algn="ctr">
              <a:defRPr sz="5400">
                <a:solidFill>
                  <a:schemeClr val="bg1"/>
                </a:solidFill>
              </a:defRPr>
            </a:lvl1pPr>
          </a:lstStyle>
          <a:p>
            <a:r>
              <a:rPr lang="zh-CN" altLang="en-US" dirty="0"/>
              <a:t>研究背景</a:t>
            </a:r>
          </a:p>
        </p:txBody>
      </p:sp>
      <p:sp>
        <p:nvSpPr>
          <p:cNvPr id="3" name="副标题 2">
            <a:extLst>
              <a:ext uri="{FF2B5EF4-FFF2-40B4-BE49-F238E27FC236}">
                <a16:creationId xmlns:a16="http://schemas.microsoft.com/office/drawing/2014/main" id="{8083DA00-1F6B-4498-B553-067E6E090A4B}"/>
              </a:ext>
            </a:extLst>
          </p:cNvPr>
          <p:cNvSpPr>
            <a:spLocks noGrp="1"/>
          </p:cNvSpPr>
          <p:nvPr>
            <p:ph type="subTitle" idx="1" hasCustomPrompt="1"/>
          </p:nvPr>
        </p:nvSpPr>
        <p:spPr>
          <a:xfrm>
            <a:off x="3953305" y="4373601"/>
            <a:ext cx="4285387" cy="495680"/>
          </a:xfrm>
        </p:spPr>
        <p:txBody>
          <a:bodyPr anchor="ctr" anchorCtr="1"/>
          <a:lstStyle>
            <a:lvl1pPr marL="0" marR="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Research Background</a:t>
            </a:r>
            <a:endParaRPr lang="zh-CN" altLang="en-US" dirty="0"/>
          </a:p>
        </p:txBody>
      </p:sp>
      <p:grpSp>
        <p:nvGrpSpPr>
          <p:cNvPr id="4" name="组合 3">
            <a:extLst>
              <a:ext uri="{FF2B5EF4-FFF2-40B4-BE49-F238E27FC236}">
                <a16:creationId xmlns:a16="http://schemas.microsoft.com/office/drawing/2014/main" id="{A3C8A328-425E-4DF8-B8ED-BB0BE95C25C8}"/>
              </a:ext>
            </a:extLst>
          </p:cNvPr>
          <p:cNvGrpSpPr/>
          <p:nvPr userDrawn="1"/>
        </p:nvGrpSpPr>
        <p:grpSpPr>
          <a:xfrm>
            <a:off x="4659607" y="-10968"/>
            <a:ext cx="2872787" cy="577025"/>
            <a:chOff x="1056639" y="5596767"/>
            <a:chExt cx="2872786" cy="577025"/>
          </a:xfrm>
        </p:grpSpPr>
        <p:sp>
          <p:nvSpPr>
            <p:cNvPr id="6" name="副标题 2">
              <a:extLst>
                <a:ext uri="{FF2B5EF4-FFF2-40B4-BE49-F238E27FC236}">
                  <a16:creationId xmlns:a16="http://schemas.microsoft.com/office/drawing/2014/main" id="{C2880DA0-7CF4-45B6-AF87-7F281785F8E1}"/>
                </a:ext>
              </a:extLst>
            </p:cNvPr>
            <p:cNvSpPr txBox="1">
              <a:spLocks/>
            </p:cNvSpPr>
            <p:nvPr/>
          </p:nvSpPr>
          <p:spPr>
            <a:xfrm>
              <a:off x="1056639"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博学</a:t>
              </a:r>
            </a:p>
          </p:txBody>
        </p:sp>
        <p:sp>
          <p:nvSpPr>
            <p:cNvPr id="7" name="副标题 2">
              <a:extLst>
                <a:ext uri="{FF2B5EF4-FFF2-40B4-BE49-F238E27FC236}">
                  <a16:creationId xmlns:a16="http://schemas.microsoft.com/office/drawing/2014/main" id="{623C2A6B-9E5F-4156-B4B9-5357AAEC249F}"/>
                </a:ext>
              </a:extLst>
            </p:cNvPr>
            <p:cNvSpPr txBox="1">
              <a:spLocks/>
            </p:cNvSpPr>
            <p:nvPr/>
          </p:nvSpPr>
          <p:spPr>
            <a:xfrm>
              <a:off x="165771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审问</a:t>
              </a:r>
            </a:p>
          </p:txBody>
        </p:sp>
        <p:sp>
          <p:nvSpPr>
            <p:cNvPr id="8" name="副标题 2">
              <a:extLst>
                <a:ext uri="{FF2B5EF4-FFF2-40B4-BE49-F238E27FC236}">
                  <a16:creationId xmlns:a16="http://schemas.microsoft.com/office/drawing/2014/main" id="{47965751-7BF6-47E4-832F-B8A252C83AA1}"/>
                </a:ext>
              </a:extLst>
            </p:cNvPr>
            <p:cNvSpPr txBox="1">
              <a:spLocks/>
            </p:cNvSpPr>
            <p:nvPr/>
          </p:nvSpPr>
          <p:spPr>
            <a:xfrm>
              <a:off x="2258785"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慎思</a:t>
              </a:r>
            </a:p>
          </p:txBody>
        </p:sp>
        <p:sp>
          <p:nvSpPr>
            <p:cNvPr id="9" name="副标题 2">
              <a:extLst>
                <a:ext uri="{FF2B5EF4-FFF2-40B4-BE49-F238E27FC236}">
                  <a16:creationId xmlns:a16="http://schemas.microsoft.com/office/drawing/2014/main" id="{EA6BE511-421A-4AFC-BFF5-BF48F1F3510D}"/>
                </a:ext>
              </a:extLst>
            </p:cNvPr>
            <p:cNvSpPr txBox="1">
              <a:spLocks/>
            </p:cNvSpPr>
            <p:nvPr/>
          </p:nvSpPr>
          <p:spPr>
            <a:xfrm>
              <a:off x="2859858"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明辨</a:t>
              </a:r>
            </a:p>
          </p:txBody>
        </p:sp>
        <p:sp>
          <p:nvSpPr>
            <p:cNvPr id="10" name="副标题 2">
              <a:extLst>
                <a:ext uri="{FF2B5EF4-FFF2-40B4-BE49-F238E27FC236}">
                  <a16:creationId xmlns:a16="http://schemas.microsoft.com/office/drawing/2014/main" id="{6B91F823-5E7B-47FE-9F21-69A9AF83F3F2}"/>
                </a:ext>
              </a:extLst>
            </p:cNvPr>
            <p:cNvSpPr txBox="1">
              <a:spLocks/>
            </p:cNvSpPr>
            <p:nvPr/>
          </p:nvSpPr>
          <p:spPr>
            <a:xfrm>
              <a:off x="3460932" y="5722620"/>
              <a:ext cx="468493" cy="325318"/>
            </a:xfrm>
            <a:prstGeom prst="rect">
              <a:avLst/>
            </a:prstGeom>
          </p:spPr>
          <p:txBody>
            <a:bodyPr vert="horz" lIns="0" tIns="4572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400" dirty="0">
                  <a:solidFill>
                    <a:schemeClr val="bg1">
                      <a:alpha val="50000"/>
                    </a:schemeClr>
                  </a:solidFill>
                </a:rPr>
                <a:t>笃行</a:t>
              </a:r>
            </a:p>
          </p:txBody>
        </p:sp>
        <p:cxnSp>
          <p:nvCxnSpPr>
            <p:cNvPr id="11" name="直接连接符 10">
              <a:extLst>
                <a:ext uri="{FF2B5EF4-FFF2-40B4-BE49-F238E27FC236}">
                  <a16:creationId xmlns:a16="http://schemas.microsoft.com/office/drawing/2014/main" id="{32FA63C2-C321-4A10-B8CF-991BA3036DA5}"/>
                </a:ext>
              </a:extLst>
            </p:cNvPr>
            <p:cNvCxnSpPr>
              <a:cxnSpLocks/>
            </p:cNvCxnSpPr>
            <p:nvPr/>
          </p:nvCxnSpPr>
          <p:spPr>
            <a:xfrm>
              <a:off x="1591422"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275BAAB-D13A-4774-8535-3E455C50650F}"/>
                </a:ext>
              </a:extLst>
            </p:cNvPr>
            <p:cNvCxnSpPr>
              <a:cxnSpLocks/>
            </p:cNvCxnSpPr>
            <p:nvPr/>
          </p:nvCxnSpPr>
          <p:spPr>
            <a:xfrm>
              <a:off x="2192495"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0CB8DDA-3D4C-4665-AFBC-ACACD6A94DF9}"/>
                </a:ext>
              </a:extLst>
            </p:cNvPr>
            <p:cNvCxnSpPr>
              <a:cxnSpLocks/>
            </p:cNvCxnSpPr>
            <p:nvPr/>
          </p:nvCxnSpPr>
          <p:spPr>
            <a:xfrm>
              <a:off x="2793568"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6ED1085-C8FB-40A0-9A02-325987A05AB2}"/>
                </a:ext>
              </a:extLst>
            </p:cNvPr>
            <p:cNvCxnSpPr>
              <a:cxnSpLocks/>
            </p:cNvCxnSpPr>
            <p:nvPr/>
          </p:nvCxnSpPr>
          <p:spPr>
            <a:xfrm>
              <a:off x="3394641" y="5596767"/>
              <a:ext cx="0" cy="577025"/>
            </a:xfrm>
            <a:prstGeom prst="line">
              <a:avLst/>
            </a:prstGeom>
            <a:ln w="12700">
              <a:gradFill flip="none" rotWithShape="1">
                <a:gsLst>
                  <a:gs pos="100000">
                    <a:schemeClr val="accent1">
                      <a:alpha val="0"/>
                    </a:schemeClr>
                  </a:gs>
                  <a:gs pos="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sp>
        <p:nvSpPr>
          <p:cNvPr id="19" name="矩形 18">
            <a:extLst>
              <a:ext uri="{FF2B5EF4-FFF2-40B4-BE49-F238E27FC236}">
                <a16:creationId xmlns:a16="http://schemas.microsoft.com/office/drawing/2014/main" id="{FFE0D875-FE2A-4EEC-A57E-FD57219E549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4" name="任意多边形: 形状 23">
            <a:extLst>
              <a:ext uri="{FF2B5EF4-FFF2-40B4-BE49-F238E27FC236}">
                <a16:creationId xmlns:a16="http://schemas.microsoft.com/office/drawing/2014/main" id="{2F4606F5-B765-4E2C-821A-2289EE462792}"/>
              </a:ext>
            </a:extLst>
          </p:cNvPr>
          <p:cNvSpPr/>
          <p:nvPr userDrawn="1"/>
        </p:nvSpPr>
        <p:spPr>
          <a:xfrm>
            <a:off x="5139077" y="1147408"/>
            <a:ext cx="2014123" cy="2014123"/>
          </a:xfrm>
          <a:custGeom>
            <a:avLst/>
            <a:gdLst>
              <a:gd name="connsiteX0" fmla="*/ 937258 w 1874516"/>
              <a:gd name="connsiteY0" fmla="*/ 0 h 1874516"/>
              <a:gd name="connsiteX1" fmla="*/ 1874516 w 1874516"/>
              <a:gd name="connsiteY1" fmla="*/ 937258 h 1874516"/>
              <a:gd name="connsiteX2" fmla="*/ 937258 w 1874516"/>
              <a:gd name="connsiteY2" fmla="*/ 1874516 h 1874516"/>
              <a:gd name="connsiteX3" fmla="*/ 0 w 1874516"/>
              <a:gd name="connsiteY3" fmla="*/ 937258 h 1874516"/>
              <a:gd name="connsiteX4" fmla="*/ 937258 w 1874516"/>
              <a:gd name="connsiteY4" fmla="*/ 0 h 187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16" h="1874516">
                <a:moveTo>
                  <a:pt x="937258" y="0"/>
                </a:moveTo>
                <a:cubicBezTo>
                  <a:pt x="1454891" y="0"/>
                  <a:pt x="1874516" y="419625"/>
                  <a:pt x="1874516" y="937258"/>
                </a:cubicBezTo>
                <a:cubicBezTo>
                  <a:pt x="1874516" y="1454891"/>
                  <a:pt x="1454891" y="1874516"/>
                  <a:pt x="937258" y="1874516"/>
                </a:cubicBezTo>
                <a:cubicBezTo>
                  <a:pt x="419625" y="1874516"/>
                  <a:pt x="0" y="1454891"/>
                  <a:pt x="0" y="937258"/>
                </a:cubicBezTo>
                <a:cubicBezTo>
                  <a:pt x="0" y="419625"/>
                  <a:pt x="419625" y="0"/>
                  <a:pt x="937258" y="0"/>
                </a:cubicBez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solidFill>
                <a:schemeClr val="accent1"/>
              </a:solidFill>
              <a:latin typeface="思源黑体 CN Bold" panose="020B0800000000000000" pitchFamily="34" charset="-122"/>
              <a:ea typeface="思源黑体 CN Bold" panose="020B0800000000000000" pitchFamily="34" charset="-122"/>
            </a:endParaRPr>
          </a:p>
        </p:txBody>
      </p:sp>
      <p:sp>
        <p:nvSpPr>
          <p:cNvPr id="26" name="文本占位符 21">
            <a:extLst>
              <a:ext uri="{FF2B5EF4-FFF2-40B4-BE49-F238E27FC236}">
                <a16:creationId xmlns:a16="http://schemas.microsoft.com/office/drawing/2014/main" id="{DA070DE0-F5D7-450B-A1F8-8B5ECCE40A26}"/>
              </a:ext>
            </a:extLst>
          </p:cNvPr>
          <p:cNvSpPr>
            <a:spLocks noGrp="1"/>
          </p:cNvSpPr>
          <p:nvPr>
            <p:ph type="body" sz="quarter" idx="12" hasCustomPrompt="1"/>
          </p:nvPr>
        </p:nvSpPr>
        <p:spPr>
          <a:xfrm>
            <a:off x="7532392" y="5522332"/>
            <a:ext cx="2767651" cy="472122"/>
          </a:xfrm>
        </p:spPr>
        <p:txBody>
          <a:bodyPr lIns="0" rIns="0" anchor="ctr" anchorCtr="1"/>
          <a:lstStyle>
            <a:lvl1pPr marL="0" indent="0">
              <a:buNone/>
              <a:defRPr>
                <a:solidFill>
                  <a:schemeClr val="accent1"/>
                </a:solidFill>
              </a:defRPr>
            </a:lvl1pPr>
          </a:lstStyle>
          <a:p>
            <a:pPr lvl="0"/>
            <a:r>
              <a:rPr lang="zh-CN" altLang="en-US" dirty="0"/>
              <a:t>关键词</a:t>
            </a:r>
            <a:r>
              <a:rPr lang="en-US" altLang="zh-CN" dirty="0"/>
              <a:t>2</a:t>
            </a:r>
            <a:endParaRPr lang="zh-CN" altLang="en-US" dirty="0"/>
          </a:p>
        </p:txBody>
      </p:sp>
      <p:sp>
        <p:nvSpPr>
          <p:cNvPr id="17" name="文本占位符 16">
            <a:extLst>
              <a:ext uri="{FF2B5EF4-FFF2-40B4-BE49-F238E27FC236}">
                <a16:creationId xmlns:a16="http://schemas.microsoft.com/office/drawing/2014/main" id="{D7C2D11B-9BA1-4D86-9D36-839877690EB6}"/>
              </a:ext>
            </a:extLst>
          </p:cNvPr>
          <p:cNvSpPr>
            <a:spLocks noGrp="1"/>
          </p:cNvSpPr>
          <p:nvPr>
            <p:ph type="body" sz="quarter" idx="13" hasCustomPrompt="1"/>
          </p:nvPr>
        </p:nvSpPr>
        <p:spPr>
          <a:xfrm>
            <a:off x="5594521" y="1794076"/>
            <a:ext cx="1103232" cy="835818"/>
          </a:xfrm>
        </p:spPr>
        <p:txBody>
          <a:bodyPr lIns="0" tIns="0" rIns="0" bIns="0" anchor="ctr" anchorCtr="1">
            <a:normAutofit/>
          </a:bodyPr>
          <a:lstStyle>
            <a:lvl1pPr marL="0" indent="0" algn="ctr">
              <a:buNone/>
              <a:defRPr sz="6000" b="0">
                <a:solidFill>
                  <a:schemeClr val="accent1"/>
                </a:solidFill>
                <a:latin typeface="思源黑体 CN Bold" panose="020B0800000000000000" pitchFamily="34" charset="-122"/>
                <a:ea typeface="思源黑体 CN Bold" panose="020B0800000000000000" pitchFamily="34" charset="-122"/>
              </a:defRPr>
            </a:lvl1pPr>
          </a:lstStyle>
          <a:p>
            <a:pPr lvl="0"/>
            <a:r>
              <a:rPr lang="en-US" altLang="zh-CN" dirty="0"/>
              <a:t>01</a:t>
            </a:r>
            <a:endParaRPr lang="zh-CN" altLang="en-US" dirty="0"/>
          </a:p>
        </p:txBody>
      </p:sp>
    </p:spTree>
    <p:extLst>
      <p:ext uri="{BB962C8B-B14F-4D97-AF65-F5344CB8AC3E}">
        <p14:creationId xmlns:p14="http://schemas.microsoft.com/office/powerpoint/2010/main" val="2088711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A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401" y="365127"/>
            <a:ext cx="9176769"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334890"/>
            <a:ext cx="2921000" cy="365125"/>
          </a:xfrm>
        </p:spPr>
        <p:txBody>
          <a:bodyPr/>
          <a:lstStyle>
            <a:lvl1pPr>
              <a:defRPr>
                <a:solidFill>
                  <a:schemeClr val="tx1">
                    <a:lumMod val="50000"/>
                    <a:lumOff val="50000"/>
                  </a:schemeClr>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334890"/>
            <a:ext cx="4114800" cy="365125"/>
          </a:xfrm>
        </p:spPr>
        <p:txBody>
          <a:bodyPr/>
          <a:lstStyle>
            <a:lvl1pPr>
              <a:defRPr>
                <a:solidFill>
                  <a:schemeClr val="tx1">
                    <a:lumMod val="50000"/>
                    <a:lumOff val="50000"/>
                  </a:schemeClr>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p:nvSpPr>
        <p:spPr>
          <a:xfrm>
            <a:off x="7236975" y="1312658"/>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334890"/>
            <a:ext cx="2908300" cy="365125"/>
          </a:xfrm>
        </p:spPr>
        <p:txBody>
          <a:bodyPr/>
          <a:lstStyle>
            <a:lvl1pPr>
              <a:defRPr>
                <a:solidFill>
                  <a:schemeClr val="tx1">
                    <a:lumMod val="50000"/>
                    <a:lumOff val="50000"/>
                  </a:schemeClr>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cxnSp>
        <p:nvCxnSpPr>
          <p:cNvPr id="136" name="直接连接符 135">
            <a:extLst>
              <a:ext uri="{FF2B5EF4-FFF2-40B4-BE49-F238E27FC236}">
                <a16:creationId xmlns:a16="http://schemas.microsoft.com/office/drawing/2014/main" id="{551828F4-71DB-4A82-AC48-2C020B5AD818}"/>
              </a:ext>
            </a:extLst>
          </p:cNvPr>
          <p:cNvCxnSpPr>
            <a:cxnSpLocks/>
          </p:cNvCxnSpPr>
          <p:nvPr userDrawn="1"/>
        </p:nvCxnSpPr>
        <p:spPr>
          <a:xfrm>
            <a:off x="660401"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7F130058-7B67-4887-A036-73295A40AF9F}"/>
              </a:ext>
            </a:extLst>
          </p:cNvPr>
          <p:cNvGrpSpPr/>
          <p:nvPr userDrawn="1"/>
        </p:nvGrpSpPr>
        <p:grpSpPr>
          <a:xfrm>
            <a:off x="9853662" y="424906"/>
            <a:ext cx="1665239" cy="497182"/>
            <a:chOff x="6542864" y="-2423820"/>
            <a:chExt cx="2067736" cy="617354"/>
          </a:xfrm>
        </p:grpSpPr>
        <p:grpSp>
          <p:nvGrpSpPr>
            <p:cNvPr id="137" name="组合 136">
              <a:extLst>
                <a:ext uri="{FF2B5EF4-FFF2-40B4-BE49-F238E27FC236}">
                  <a16:creationId xmlns:a16="http://schemas.microsoft.com/office/drawing/2014/main" id="{0C784086-31EB-44D8-A2DB-4F46C71711D3}"/>
                </a:ext>
              </a:extLst>
            </p:cNvPr>
            <p:cNvGrpSpPr/>
            <p:nvPr userDrawn="1"/>
          </p:nvGrpSpPr>
          <p:grpSpPr>
            <a:xfrm>
              <a:off x="7269148" y="-2357712"/>
              <a:ext cx="1341452" cy="475995"/>
              <a:chOff x="7289664" y="1427891"/>
              <a:chExt cx="3341349" cy="1163136"/>
            </a:xfrm>
          </p:grpSpPr>
          <p:grpSp>
            <p:nvGrpSpPr>
              <p:cNvPr id="195" name="组合 194">
                <a:extLst>
                  <a:ext uri="{FF2B5EF4-FFF2-40B4-BE49-F238E27FC236}">
                    <a16:creationId xmlns:a16="http://schemas.microsoft.com/office/drawing/2014/main" id="{B4E6F051-39F3-4915-9FFC-291A159ED0A5}"/>
                  </a:ext>
                </a:extLst>
              </p:cNvPr>
              <p:cNvGrpSpPr/>
              <p:nvPr/>
            </p:nvGrpSpPr>
            <p:grpSpPr>
              <a:xfrm>
                <a:off x="7298551" y="1427891"/>
                <a:ext cx="3252996" cy="885669"/>
                <a:chOff x="7320287" y="1500710"/>
                <a:chExt cx="3125692" cy="851009"/>
              </a:xfrm>
            </p:grpSpPr>
            <p:sp>
              <p:nvSpPr>
                <p:cNvPr id="197" name="任意多边形: 形状 196">
                  <a:extLst>
                    <a:ext uri="{FF2B5EF4-FFF2-40B4-BE49-F238E27FC236}">
                      <a16:creationId xmlns:a16="http://schemas.microsoft.com/office/drawing/2014/main" id="{B78ED007-CD47-44BC-B7D1-39AC8A7ABA2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198" name="任意多边形: 形状 197">
                  <a:extLst>
                    <a:ext uri="{FF2B5EF4-FFF2-40B4-BE49-F238E27FC236}">
                      <a16:creationId xmlns:a16="http://schemas.microsoft.com/office/drawing/2014/main" id="{BF4D9AFC-A676-4E57-8B0E-F5077732E4CE}"/>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199" name="任意多边形: 形状 198">
                  <a:extLst>
                    <a:ext uri="{FF2B5EF4-FFF2-40B4-BE49-F238E27FC236}">
                      <a16:creationId xmlns:a16="http://schemas.microsoft.com/office/drawing/2014/main" id="{2C5B4DF3-1F83-4907-8FFD-9CD721620787}"/>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00" name="任意多边形: 形状 199">
                  <a:extLst>
                    <a:ext uri="{FF2B5EF4-FFF2-40B4-BE49-F238E27FC236}">
                      <a16:creationId xmlns:a16="http://schemas.microsoft.com/office/drawing/2014/main" id="{8A371D43-A834-4FBA-B7EB-51C6A035991D}"/>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01" name="任意多边形: 形状 200">
                  <a:extLst>
                    <a:ext uri="{FF2B5EF4-FFF2-40B4-BE49-F238E27FC236}">
                      <a16:creationId xmlns:a16="http://schemas.microsoft.com/office/drawing/2014/main" id="{06CA36E7-C670-4359-98B0-94B1B2B3A51A}"/>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02" name="任意多边形: 形状 201">
                  <a:extLst>
                    <a:ext uri="{FF2B5EF4-FFF2-40B4-BE49-F238E27FC236}">
                      <a16:creationId xmlns:a16="http://schemas.microsoft.com/office/drawing/2014/main" id="{5C70882C-5FD7-4FEB-8681-E4FF08CF3434}"/>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03" name="任意多边形: 形状 202">
                  <a:extLst>
                    <a:ext uri="{FF2B5EF4-FFF2-40B4-BE49-F238E27FC236}">
                      <a16:creationId xmlns:a16="http://schemas.microsoft.com/office/drawing/2014/main" id="{E1A054AE-B93D-4ADF-886C-307883367B48}"/>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04" name="任意多边形: 形状 203">
                  <a:extLst>
                    <a:ext uri="{FF2B5EF4-FFF2-40B4-BE49-F238E27FC236}">
                      <a16:creationId xmlns:a16="http://schemas.microsoft.com/office/drawing/2014/main" id="{84685507-C7E6-447E-B45D-3E347F2AA441}"/>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05" name="任意多边形: 形状 204">
                  <a:extLst>
                    <a:ext uri="{FF2B5EF4-FFF2-40B4-BE49-F238E27FC236}">
                      <a16:creationId xmlns:a16="http://schemas.microsoft.com/office/drawing/2014/main" id="{83F06577-872A-4882-8ABD-58678D8F5FD5}"/>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06" name="任意多边形: 形状 205">
                  <a:extLst>
                    <a:ext uri="{FF2B5EF4-FFF2-40B4-BE49-F238E27FC236}">
                      <a16:creationId xmlns:a16="http://schemas.microsoft.com/office/drawing/2014/main" id="{674F8D04-54D8-4807-A155-B0EA00A35048}"/>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196" name="文本框 195">
                <a:extLst>
                  <a:ext uri="{FF2B5EF4-FFF2-40B4-BE49-F238E27FC236}">
                    <a16:creationId xmlns:a16="http://schemas.microsoft.com/office/drawing/2014/main" id="{4A43E861-49CC-4291-BF30-06462A83BD21}"/>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138" name="组合 137">
              <a:extLst>
                <a:ext uri="{FF2B5EF4-FFF2-40B4-BE49-F238E27FC236}">
                  <a16:creationId xmlns:a16="http://schemas.microsoft.com/office/drawing/2014/main" id="{2773B8FE-8E7C-49A8-AA0A-EF6BB5E39356}"/>
                </a:ext>
              </a:extLst>
            </p:cNvPr>
            <p:cNvGrpSpPr/>
            <p:nvPr userDrawn="1"/>
          </p:nvGrpSpPr>
          <p:grpSpPr>
            <a:xfrm>
              <a:off x="6542864" y="-2423820"/>
              <a:ext cx="598107" cy="617354"/>
              <a:chOff x="3530952" y="832111"/>
              <a:chExt cx="5130095" cy="5194730"/>
            </a:xfrm>
          </p:grpSpPr>
          <p:sp>
            <p:nvSpPr>
              <p:cNvPr id="139" name="任意多边形: 形状 138">
                <a:extLst>
                  <a:ext uri="{FF2B5EF4-FFF2-40B4-BE49-F238E27FC236}">
                    <a16:creationId xmlns:a16="http://schemas.microsoft.com/office/drawing/2014/main" id="{E4252831-0C53-44F3-938B-25C46CDAFA94}"/>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140" name="任意多边形: 形状 139">
                <a:extLst>
                  <a:ext uri="{FF2B5EF4-FFF2-40B4-BE49-F238E27FC236}">
                    <a16:creationId xmlns:a16="http://schemas.microsoft.com/office/drawing/2014/main" id="{D0758274-392E-4196-B49B-203E3E1AD8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141" name="任意多边形: 形状 140">
                <a:extLst>
                  <a:ext uri="{FF2B5EF4-FFF2-40B4-BE49-F238E27FC236}">
                    <a16:creationId xmlns:a16="http://schemas.microsoft.com/office/drawing/2014/main" id="{C8EB1F44-BEC5-4282-831D-AAE5B1C385CA}"/>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142" name="任意多边形: 形状 141">
                <a:extLst>
                  <a:ext uri="{FF2B5EF4-FFF2-40B4-BE49-F238E27FC236}">
                    <a16:creationId xmlns:a16="http://schemas.microsoft.com/office/drawing/2014/main" id="{4F532475-2AA0-48AF-A680-F5099EFF77ED}"/>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143" name="任意多边形: 形状 142">
                <a:extLst>
                  <a:ext uri="{FF2B5EF4-FFF2-40B4-BE49-F238E27FC236}">
                    <a16:creationId xmlns:a16="http://schemas.microsoft.com/office/drawing/2014/main" id="{B9FBB5CB-9B64-43BA-A809-93A1936C5C83}"/>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144" name="任意多边形: 形状 143">
                <a:extLst>
                  <a:ext uri="{FF2B5EF4-FFF2-40B4-BE49-F238E27FC236}">
                    <a16:creationId xmlns:a16="http://schemas.microsoft.com/office/drawing/2014/main" id="{A899D375-F7DB-4C55-A523-F99EB66944A2}"/>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145" name="任意多边形: 形状 144">
                <a:extLst>
                  <a:ext uri="{FF2B5EF4-FFF2-40B4-BE49-F238E27FC236}">
                    <a16:creationId xmlns:a16="http://schemas.microsoft.com/office/drawing/2014/main" id="{15FBDE60-777A-418D-BB2F-6B9401EEF1C7}"/>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146" name="任意多边形: 形状 145">
                <a:extLst>
                  <a:ext uri="{FF2B5EF4-FFF2-40B4-BE49-F238E27FC236}">
                    <a16:creationId xmlns:a16="http://schemas.microsoft.com/office/drawing/2014/main" id="{FCADF108-0900-44DD-8CF7-14931A9DBE9B}"/>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147" name="任意多边形: 形状 146">
                <a:extLst>
                  <a:ext uri="{FF2B5EF4-FFF2-40B4-BE49-F238E27FC236}">
                    <a16:creationId xmlns:a16="http://schemas.microsoft.com/office/drawing/2014/main" id="{E550A5B2-1067-4972-B038-4FF925D17A61}"/>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148" name="任意多边形: 形状 147">
                <a:extLst>
                  <a:ext uri="{FF2B5EF4-FFF2-40B4-BE49-F238E27FC236}">
                    <a16:creationId xmlns:a16="http://schemas.microsoft.com/office/drawing/2014/main" id="{7BEE94B9-B4D8-47DA-BD66-9208299CA9C1}"/>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149" name="任意多边形: 形状 148">
                <a:extLst>
                  <a:ext uri="{FF2B5EF4-FFF2-40B4-BE49-F238E27FC236}">
                    <a16:creationId xmlns:a16="http://schemas.microsoft.com/office/drawing/2014/main" id="{B01A8B0B-0B41-4058-BFC8-4D34BB16F3D0}"/>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150" name="任意多边形: 形状 149">
                <a:extLst>
                  <a:ext uri="{FF2B5EF4-FFF2-40B4-BE49-F238E27FC236}">
                    <a16:creationId xmlns:a16="http://schemas.microsoft.com/office/drawing/2014/main" id="{8DBB4C3F-476B-479C-B982-02BC5A73FE39}"/>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151" name="任意多边形: 形状 150">
                <a:extLst>
                  <a:ext uri="{FF2B5EF4-FFF2-40B4-BE49-F238E27FC236}">
                    <a16:creationId xmlns:a16="http://schemas.microsoft.com/office/drawing/2014/main" id="{9AB31ECE-3783-4137-B170-898D6924200F}"/>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152" name="任意多边形: 形状 151">
                <a:extLst>
                  <a:ext uri="{FF2B5EF4-FFF2-40B4-BE49-F238E27FC236}">
                    <a16:creationId xmlns:a16="http://schemas.microsoft.com/office/drawing/2014/main" id="{C3AC120D-965C-462C-A98D-D8958D85D05E}"/>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153" name="任意多边形: 形状 152">
                <a:extLst>
                  <a:ext uri="{FF2B5EF4-FFF2-40B4-BE49-F238E27FC236}">
                    <a16:creationId xmlns:a16="http://schemas.microsoft.com/office/drawing/2014/main" id="{7B39CD5E-772F-4917-BE51-0FDBE627EA76}"/>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154" name="任意多边形: 形状 153">
                <a:extLst>
                  <a:ext uri="{FF2B5EF4-FFF2-40B4-BE49-F238E27FC236}">
                    <a16:creationId xmlns:a16="http://schemas.microsoft.com/office/drawing/2014/main" id="{BE324E40-190B-42FA-95C7-2FD353119D99}"/>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155" name="任意多边形: 形状 154">
                <a:extLst>
                  <a:ext uri="{FF2B5EF4-FFF2-40B4-BE49-F238E27FC236}">
                    <a16:creationId xmlns:a16="http://schemas.microsoft.com/office/drawing/2014/main" id="{B9F7150B-239E-4970-80AB-5B04A90B3729}"/>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156" name="任意多边形: 形状 155">
                <a:extLst>
                  <a:ext uri="{FF2B5EF4-FFF2-40B4-BE49-F238E27FC236}">
                    <a16:creationId xmlns:a16="http://schemas.microsoft.com/office/drawing/2014/main" id="{5E60E1E3-76F2-4BD9-9959-EED81CED8625}"/>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157" name="任意多边形: 形状 156">
                <a:extLst>
                  <a:ext uri="{FF2B5EF4-FFF2-40B4-BE49-F238E27FC236}">
                    <a16:creationId xmlns:a16="http://schemas.microsoft.com/office/drawing/2014/main" id="{A85DB6DD-DB0A-4DB8-BE63-F9B3DE513778}"/>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158" name="任意多边形: 形状 157">
                <a:extLst>
                  <a:ext uri="{FF2B5EF4-FFF2-40B4-BE49-F238E27FC236}">
                    <a16:creationId xmlns:a16="http://schemas.microsoft.com/office/drawing/2014/main" id="{533F6241-2559-4703-A374-9C71667F5682}"/>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159" name="任意多边形: 形状 158">
                <a:extLst>
                  <a:ext uri="{FF2B5EF4-FFF2-40B4-BE49-F238E27FC236}">
                    <a16:creationId xmlns:a16="http://schemas.microsoft.com/office/drawing/2014/main" id="{D96B0756-F5D0-4DDF-B188-82237A19C2C2}"/>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160" name="任意多边形: 形状 159">
                <a:extLst>
                  <a:ext uri="{FF2B5EF4-FFF2-40B4-BE49-F238E27FC236}">
                    <a16:creationId xmlns:a16="http://schemas.microsoft.com/office/drawing/2014/main" id="{9C976A93-4500-476E-B193-86E29374EF2C}"/>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161" name="任意多边形: 形状 160">
                <a:extLst>
                  <a:ext uri="{FF2B5EF4-FFF2-40B4-BE49-F238E27FC236}">
                    <a16:creationId xmlns:a16="http://schemas.microsoft.com/office/drawing/2014/main" id="{752F86AE-F80F-467E-8153-BCA636FA63DC}"/>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162" name="任意多边形: 形状 161">
                <a:extLst>
                  <a:ext uri="{FF2B5EF4-FFF2-40B4-BE49-F238E27FC236}">
                    <a16:creationId xmlns:a16="http://schemas.microsoft.com/office/drawing/2014/main" id="{5B44AFB1-54BF-4421-94B7-2594F9D68DA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163" name="任意多边形: 形状 162">
                <a:extLst>
                  <a:ext uri="{FF2B5EF4-FFF2-40B4-BE49-F238E27FC236}">
                    <a16:creationId xmlns:a16="http://schemas.microsoft.com/office/drawing/2014/main" id="{B6A62D47-BFC1-47CE-9841-8C9B11C718E9}"/>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164" name="任意多边形: 形状 163">
                <a:extLst>
                  <a:ext uri="{FF2B5EF4-FFF2-40B4-BE49-F238E27FC236}">
                    <a16:creationId xmlns:a16="http://schemas.microsoft.com/office/drawing/2014/main" id="{7F75B1D7-3D97-4361-A773-9B41EAD5A62F}"/>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165" name="任意多边形: 形状 164">
                <a:extLst>
                  <a:ext uri="{FF2B5EF4-FFF2-40B4-BE49-F238E27FC236}">
                    <a16:creationId xmlns:a16="http://schemas.microsoft.com/office/drawing/2014/main" id="{0382D459-05E8-4AB0-80AC-E88E3ED5B2DF}"/>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166" name="任意多边形: 形状 165">
                <a:extLst>
                  <a:ext uri="{FF2B5EF4-FFF2-40B4-BE49-F238E27FC236}">
                    <a16:creationId xmlns:a16="http://schemas.microsoft.com/office/drawing/2014/main" id="{5585EC34-3B34-43A0-8714-D093FCEBF3D3}"/>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167" name="任意多边形: 形状 166">
                <a:extLst>
                  <a:ext uri="{FF2B5EF4-FFF2-40B4-BE49-F238E27FC236}">
                    <a16:creationId xmlns:a16="http://schemas.microsoft.com/office/drawing/2014/main" id="{38108B2A-6A2A-45D1-BDC4-05D49F07D50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168" name="任意多边形: 形状 167">
                <a:extLst>
                  <a:ext uri="{FF2B5EF4-FFF2-40B4-BE49-F238E27FC236}">
                    <a16:creationId xmlns:a16="http://schemas.microsoft.com/office/drawing/2014/main" id="{9B728B95-6ECE-4907-951F-7DB01C77E28B}"/>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169" name="任意多边形: 形状 168">
                <a:extLst>
                  <a:ext uri="{FF2B5EF4-FFF2-40B4-BE49-F238E27FC236}">
                    <a16:creationId xmlns:a16="http://schemas.microsoft.com/office/drawing/2014/main" id="{3785FE0A-6CB8-4AE8-B535-AF220421E135}"/>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170" name="任意多边形: 形状 169">
                <a:extLst>
                  <a:ext uri="{FF2B5EF4-FFF2-40B4-BE49-F238E27FC236}">
                    <a16:creationId xmlns:a16="http://schemas.microsoft.com/office/drawing/2014/main" id="{30140B5E-EF72-415F-A9F4-87738F418A0E}"/>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171" name="任意多边形: 形状 170">
                <a:extLst>
                  <a:ext uri="{FF2B5EF4-FFF2-40B4-BE49-F238E27FC236}">
                    <a16:creationId xmlns:a16="http://schemas.microsoft.com/office/drawing/2014/main" id="{7D4DFC0B-AF29-4527-B3FC-E22779A642BD}"/>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172" name="任意多边形: 形状 171">
                <a:extLst>
                  <a:ext uri="{FF2B5EF4-FFF2-40B4-BE49-F238E27FC236}">
                    <a16:creationId xmlns:a16="http://schemas.microsoft.com/office/drawing/2014/main" id="{A011D9A3-EB12-47A0-9B38-D0C4C790E522}"/>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173" name="任意多边形: 形状 172">
                <a:extLst>
                  <a:ext uri="{FF2B5EF4-FFF2-40B4-BE49-F238E27FC236}">
                    <a16:creationId xmlns:a16="http://schemas.microsoft.com/office/drawing/2014/main" id="{34C74C4F-25B1-4B22-B6B8-F4C56BDD20E9}"/>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174" name="任意多边形: 形状 173">
                <a:extLst>
                  <a:ext uri="{FF2B5EF4-FFF2-40B4-BE49-F238E27FC236}">
                    <a16:creationId xmlns:a16="http://schemas.microsoft.com/office/drawing/2014/main" id="{A60A2214-3CC3-41BD-B5F3-6364923E1E5F}"/>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175" name="任意多边形: 形状 174">
                <a:extLst>
                  <a:ext uri="{FF2B5EF4-FFF2-40B4-BE49-F238E27FC236}">
                    <a16:creationId xmlns:a16="http://schemas.microsoft.com/office/drawing/2014/main" id="{88012CEE-8111-4C62-9DF2-2E4A95518A14}"/>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176" name="任意多边形: 形状 175">
                <a:extLst>
                  <a:ext uri="{FF2B5EF4-FFF2-40B4-BE49-F238E27FC236}">
                    <a16:creationId xmlns:a16="http://schemas.microsoft.com/office/drawing/2014/main" id="{AB7F2EA0-4077-491E-883B-D42995B8DC3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177" name="任意多边形: 形状 176">
                <a:extLst>
                  <a:ext uri="{FF2B5EF4-FFF2-40B4-BE49-F238E27FC236}">
                    <a16:creationId xmlns:a16="http://schemas.microsoft.com/office/drawing/2014/main" id="{7279C37E-3ED0-49F0-BE5B-23845EE58078}"/>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178" name="任意多边形: 形状 177">
                <a:extLst>
                  <a:ext uri="{FF2B5EF4-FFF2-40B4-BE49-F238E27FC236}">
                    <a16:creationId xmlns:a16="http://schemas.microsoft.com/office/drawing/2014/main" id="{C7A0C076-D34F-42C2-90AF-15F92F069AE3}"/>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179" name="任意多边形: 形状 178">
                <a:extLst>
                  <a:ext uri="{FF2B5EF4-FFF2-40B4-BE49-F238E27FC236}">
                    <a16:creationId xmlns:a16="http://schemas.microsoft.com/office/drawing/2014/main" id="{22247C5D-5EC9-4D93-B828-A0291371C509}"/>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180" name="任意多边形: 形状 179">
                <a:extLst>
                  <a:ext uri="{FF2B5EF4-FFF2-40B4-BE49-F238E27FC236}">
                    <a16:creationId xmlns:a16="http://schemas.microsoft.com/office/drawing/2014/main" id="{186CC31B-D2C4-4274-BF6B-3EDB86462E29}"/>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181" name="任意多边形: 形状 180">
                <a:extLst>
                  <a:ext uri="{FF2B5EF4-FFF2-40B4-BE49-F238E27FC236}">
                    <a16:creationId xmlns:a16="http://schemas.microsoft.com/office/drawing/2014/main" id="{1650DF3B-6C35-4AE7-AF93-3233DA321E71}"/>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182" name="任意多边形: 形状 181">
                <a:extLst>
                  <a:ext uri="{FF2B5EF4-FFF2-40B4-BE49-F238E27FC236}">
                    <a16:creationId xmlns:a16="http://schemas.microsoft.com/office/drawing/2014/main" id="{E26450F7-996D-4EC0-9EC9-FB88F2176A33}"/>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183" name="任意多边形: 形状 182">
                <a:extLst>
                  <a:ext uri="{FF2B5EF4-FFF2-40B4-BE49-F238E27FC236}">
                    <a16:creationId xmlns:a16="http://schemas.microsoft.com/office/drawing/2014/main" id="{D3CC5DC6-8B3E-4AC2-865D-218069E6689C}"/>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184" name="任意多边形: 形状 183">
                <a:extLst>
                  <a:ext uri="{FF2B5EF4-FFF2-40B4-BE49-F238E27FC236}">
                    <a16:creationId xmlns:a16="http://schemas.microsoft.com/office/drawing/2014/main" id="{AB72180C-D2CA-49FC-A23C-3DE495EBF44F}"/>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185" name="任意多边形: 形状 184">
                <a:extLst>
                  <a:ext uri="{FF2B5EF4-FFF2-40B4-BE49-F238E27FC236}">
                    <a16:creationId xmlns:a16="http://schemas.microsoft.com/office/drawing/2014/main" id="{09EFCE05-A20D-4042-BE84-A8D9D28EC01F}"/>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186" name="任意多边形: 形状 185">
                <a:extLst>
                  <a:ext uri="{FF2B5EF4-FFF2-40B4-BE49-F238E27FC236}">
                    <a16:creationId xmlns:a16="http://schemas.microsoft.com/office/drawing/2014/main" id="{A8BFAA10-23D4-472F-BFC7-3CE5C72FB1BE}"/>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187" name="任意多边形: 形状 186">
                <a:extLst>
                  <a:ext uri="{FF2B5EF4-FFF2-40B4-BE49-F238E27FC236}">
                    <a16:creationId xmlns:a16="http://schemas.microsoft.com/office/drawing/2014/main" id="{E5CC6593-EFC2-4101-B325-4FAADA09CE1A}"/>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188" name="任意多边形: 形状 187">
                <a:extLst>
                  <a:ext uri="{FF2B5EF4-FFF2-40B4-BE49-F238E27FC236}">
                    <a16:creationId xmlns:a16="http://schemas.microsoft.com/office/drawing/2014/main" id="{8CDA6B42-8311-4AF4-83B2-5BCCE2E7EBF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189" name="任意多边形: 形状 188">
                <a:extLst>
                  <a:ext uri="{FF2B5EF4-FFF2-40B4-BE49-F238E27FC236}">
                    <a16:creationId xmlns:a16="http://schemas.microsoft.com/office/drawing/2014/main" id="{C693CF9D-F81E-429D-A071-0BE28D381D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190" name="任意多边形: 形状 189">
                <a:extLst>
                  <a:ext uri="{FF2B5EF4-FFF2-40B4-BE49-F238E27FC236}">
                    <a16:creationId xmlns:a16="http://schemas.microsoft.com/office/drawing/2014/main" id="{3E4FCF14-29F3-48C5-9939-268F874A4DD5}"/>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191" name="任意多边形: 形状 190">
                <a:extLst>
                  <a:ext uri="{FF2B5EF4-FFF2-40B4-BE49-F238E27FC236}">
                    <a16:creationId xmlns:a16="http://schemas.microsoft.com/office/drawing/2014/main" id="{B1A7FC5F-9392-419F-9CBC-65A2AA4C7C89}"/>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192" name="任意多边形: 形状 191">
                <a:extLst>
                  <a:ext uri="{FF2B5EF4-FFF2-40B4-BE49-F238E27FC236}">
                    <a16:creationId xmlns:a16="http://schemas.microsoft.com/office/drawing/2014/main" id="{BBBCBB67-DB23-4094-9866-FEAD95B4C03D}"/>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193" name="任意多边形: 形状 192">
                <a:extLst>
                  <a:ext uri="{FF2B5EF4-FFF2-40B4-BE49-F238E27FC236}">
                    <a16:creationId xmlns:a16="http://schemas.microsoft.com/office/drawing/2014/main" id="{0F63C78C-EA73-42B7-9A60-65CEE59770A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194" name="任意多边形: 形状 193">
                <a:extLst>
                  <a:ext uri="{FF2B5EF4-FFF2-40B4-BE49-F238E27FC236}">
                    <a16:creationId xmlns:a16="http://schemas.microsoft.com/office/drawing/2014/main" id="{DD8EB3CF-33AB-4A91-AC9B-D24B8FCE55DB}"/>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spTree>
    <p:extLst>
      <p:ext uri="{BB962C8B-B14F-4D97-AF65-F5344CB8AC3E}">
        <p14:creationId xmlns:p14="http://schemas.microsoft.com/office/powerpoint/2010/main" val="3430496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B版式">
    <p:spTree>
      <p:nvGrpSpPr>
        <p:cNvPr id="1" name=""/>
        <p:cNvGrpSpPr/>
        <p:nvPr/>
      </p:nvGrpSpPr>
      <p:grpSpPr>
        <a:xfrm>
          <a:off x="0" y="0"/>
          <a:ext cx="0" cy="0"/>
          <a:chOff x="0" y="0"/>
          <a:chExt cx="0" cy="0"/>
        </a:xfrm>
      </p:grpSpPr>
      <p:sp>
        <p:nvSpPr>
          <p:cNvPr id="135" name="矩形 134">
            <a:extLst>
              <a:ext uri="{FF2B5EF4-FFF2-40B4-BE49-F238E27FC236}">
                <a16:creationId xmlns:a16="http://schemas.microsoft.com/office/drawing/2014/main" id="{DA2CCFDB-CF5C-439C-93A0-A857881371FE}"/>
              </a:ext>
            </a:extLst>
          </p:cNvPr>
          <p:cNvSpPr/>
          <p:nvPr userDrawn="1"/>
        </p:nvSpPr>
        <p:spPr>
          <a:xfrm>
            <a:off x="0" y="6428583"/>
            <a:ext cx="12192000" cy="429419"/>
          </a:xfrm>
          <a:prstGeom prst="rect">
            <a:avLst/>
          </a:prstGeom>
          <a:gradFill>
            <a:gsLst>
              <a:gs pos="0">
                <a:schemeClr val="accent1"/>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399" y="365127"/>
            <a:ext cx="9190127"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460730"/>
            <a:ext cx="2921000" cy="365125"/>
          </a:xfrm>
        </p:spPr>
        <p:txBody>
          <a:bodyPr/>
          <a:lstStyle>
            <a:lvl1pPr>
              <a:defRPr>
                <a:solidFill>
                  <a:schemeClr val="bg1"/>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460730"/>
            <a:ext cx="4114800" cy="365125"/>
          </a:xfrm>
        </p:spPr>
        <p:txBody>
          <a:bodyPr/>
          <a:lstStyle>
            <a:lvl1pPr>
              <a:defRPr>
                <a:solidFill>
                  <a:schemeClr val="bg1"/>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p:nvSpPr>
        <p:spPr>
          <a:xfrm>
            <a:off x="7236975" y="1312658"/>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460730"/>
            <a:ext cx="2908300" cy="365125"/>
          </a:xfrm>
        </p:spPr>
        <p:txBody>
          <a:bodyPr/>
          <a:lstStyle>
            <a:lvl1pPr>
              <a:defRPr>
                <a:solidFill>
                  <a:schemeClr val="bg1"/>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grpSp>
        <p:nvGrpSpPr>
          <p:cNvPr id="207" name="组合 206">
            <a:extLst>
              <a:ext uri="{FF2B5EF4-FFF2-40B4-BE49-F238E27FC236}">
                <a16:creationId xmlns:a16="http://schemas.microsoft.com/office/drawing/2014/main" id="{7366ECE8-A524-4E63-8FC4-F431055C8CDA}"/>
              </a:ext>
            </a:extLst>
          </p:cNvPr>
          <p:cNvGrpSpPr/>
          <p:nvPr userDrawn="1"/>
        </p:nvGrpSpPr>
        <p:grpSpPr>
          <a:xfrm>
            <a:off x="9853662" y="424906"/>
            <a:ext cx="1665239" cy="497182"/>
            <a:chOff x="6542864" y="-2423820"/>
            <a:chExt cx="2067736" cy="617354"/>
          </a:xfrm>
        </p:grpSpPr>
        <p:grpSp>
          <p:nvGrpSpPr>
            <p:cNvPr id="208" name="组合 207">
              <a:extLst>
                <a:ext uri="{FF2B5EF4-FFF2-40B4-BE49-F238E27FC236}">
                  <a16:creationId xmlns:a16="http://schemas.microsoft.com/office/drawing/2014/main" id="{C57FF830-11CB-4B6E-8908-0C8CF4884E88}"/>
                </a:ext>
              </a:extLst>
            </p:cNvPr>
            <p:cNvGrpSpPr/>
            <p:nvPr userDrawn="1"/>
          </p:nvGrpSpPr>
          <p:grpSpPr>
            <a:xfrm>
              <a:off x="7269148" y="-2357712"/>
              <a:ext cx="1341452" cy="475995"/>
              <a:chOff x="7289664" y="1427891"/>
              <a:chExt cx="3341349" cy="1163136"/>
            </a:xfrm>
          </p:grpSpPr>
          <p:grpSp>
            <p:nvGrpSpPr>
              <p:cNvPr id="266" name="组合 265">
                <a:extLst>
                  <a:ext uri="{FF2B5EF4-FFF2-40B4-BE49-F238E27FC236}">
                    <a16:creationId xmlns:a16="http://schemas.microsoft.com/office/drawing/2014/main" id="{6280D389-B40A-48C2-AEAF-F5CBD2C34F50}"/>
                  </a:ext>
                </a:extLst>
              </p:cNvPr>
              <p:cNvGrpSpPr/>
              <p:nvPr/>
            </p:nvGrpSpPr>
            <p:grpSpPr>
              <a:xfrm>
                <a:off x="7298551" y="1427891"/>
                <a:ext cx="3252996" cy="885669"/>
                <a:chOff x="7320287" y="1500710"/>
                <a:chExt cx="3125692" cy="851009"/>
              </a:xfrm>
            </p:grpSpPr>
            <p:sp>
              <p:nvSpPr>
                <p:cNvPr id="268" name="任意多边形: 形状 267">
                  <a:extLst>
                    <a:ext uri="{FF2B5EF4-FFF2-40B4-BE49-F238E27FC236}">
                      <a16:creationId xmlns:a16="http://schemas.microsoft.com/office/drawing/2014/main" id="{762643DC-03CF-4CCF-BD92-BB9324C418F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269" name="任意多边形: 形状 268">
                  <a:extLst>
                    <a:ext uri="{FF2B5EF4-FFF2-40B4-BE49-F238E27FC236}">
                      <a16:creationId xmlns:a16="http://schemas.microsoft.com/office/drawing/2014/main" id="{2709FC73-50EF-41C9-9D14-3E56C0EA783A}"/>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270" name="任意多边形: 形状 269">
                  <a:extLst>
                    <a:ext uri="{FF2B5EF4-FFF2-40B4-BE49-F238E27FC236}">
                      <a16:creationId xmlns:a16="http://schemas.microsoft.com/office/drawing/2014/main" id="{84273100-E9E8-4C12-A1C2-B5033DE67DAD}"/>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71" name="任意多边形: 形状 270">
                  <a:extLst>
                    <a:ext uri="{FF2B5EF4-FFF2-40B4-BE49-F238E27FC236}">
                      <a16:creationId xmlns:a16="http://schemas.microsoft.com/office/drawing/2014/main" id="{419E7568-18F2-4D3B-99B9-24F925937A1C}"/>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72" name="任意多边形: 形状 271">
                  <a:extLst>
                    <a:ext uri="{FF2B5EF4-FFF2-40B4-BE49-F238E27FC236}">
                      <a16:creationId xmlns:a16="http://schemas.microsoft.com/office/drawing/2014/main" id="{F8C71B81-AC13-4C3A-867E-8F5066A024DB}"/>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73" name="任意多边形: 形状 272">
                  <a:extLst>
                    <a:ext uri="{FF2B5EF4-FFF2-40B4-BE49-F238E27FC236}">
                      <a16:creationId xmlns:a16="http://schemas.microsoft.com/office/drawing/2014/main" id="{799E7FB8-3DD2-4491-9BC7-3A6C3330506A}"/>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74" name="任意多边形: 形状 273">
                  <a:extLst>
                    <a:ext uri="{FF2B5EF4-FFF2-40B4-BE49-F238E27FC236}">
                      <a16:creationId xmlns:a16="http://schemas.microsoft.com/office/drawing/2014/main" id="{F75B9112-20CB-4767-BA3D-E5078CBFC8B9}"/>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75" name="任意多边形: 形状 274">
                  <a:extLst>
                    <a:ext uri="{FF2B5EF4-FFF2-40B4-BE49-F238E27FC236}">
                      <a16:creationId xmlns:a16="http://schemas.microsoft.com/office/drawing/2014/main" id="{E61C9153-D4A5-42D0-A067-71A1FEB9CA6C}"/>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76" name="任意多边形: 形状 275">
                  <a:extLst>
                    <a:ext uri="{FF2B5EF4-FFF2-40B4-BE49-F238E27FC236}">
                      <a16:creationId xmlns:a16="http://schemas.microsoft.com/office/drawing/2014/main" id="{E8077FFA-B13C-4429-9231-CF24FD7EC30C}"/>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77" name="任意多边形: 形状 276">
                  <a:extLst>
                    <a:ext uri="{FF2B5EF4-FFF2-40B4-BE49-F238E27FC236}">
                      <a16:creationId xmlns:a16="http://schemas.microsoft.com/office/drawing/2014/main" id="{55F188AD-371C-4134-9866-CF1C59257C5B}"/>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267" name="文本框 266">
                <a:extLst>
                  <a:ext uri="{FF2B5EF4-FFF2-40B4-BE49-F238E27FC236}">
                    <a16:creationId xmlns:a16="http://schemas.microsoft.com/office/drawing/2014/main" id="{F1F0C585-EAFC-42DE-8907-21D02D1FE368}"/>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209" name="组合 208">
              <a:extLst>
                <a:ext uri="{FF2B5EF4-FFF2-40B4-BE49-F238E27FC236}">
                  <a16:creationId xmlns:a16="http://schemas.microsoft.com/office/drawing/2014/main" id="{DEA8ADCB-1D8E-4114-B345-0349E018950E}"/>
                </a:ext>
              </a:extLst>
            </p:cNvPr>
            <p:cNvGrpSpPr/>
            <p:nvPr userDrawn="1"/>
          </p:nvGrpSpPr>
          <p:grpSpPr>
            <a:xfrm>
              <a:off x="6542864" y="-2423820"/>
              <a:ext cx="598107" cy="617354"/>
              <a:chOff x="3530952" y="832111"/>
              <a:chExt cx="5130095" cy="5194730"/>
            </a:xfrm>
          </p:grpSpPr>
          <p:sp>
            <p:nvSpPr>
              <p:cNvPr id="210" name="任意多边形: 形状 209">
                <a:extLst>
                  <a:ext uri="{FF2B5EF4-FFF2-40B4-BE49-F238E27FC236}">
                    <a16:creationId xmlns:a16="http://schemas.microsoft.com/office/drawing/2014/main" id="{DC657F7F-2537-4BF6-B60B-546564E34CAB}"/>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211" name="任意多边形: 形状 210">
                <a:extLst>
                  <a:ext uri="{FF2B5EF4-FFF2-40B4-BE49-F238E27FC236}">
                    <a16:creationId xmlns:a16="http://schemas.microsoft.com/office/drawing/2014/main" id="{26FEF420-9D3E-4D94-82C6-CAC43BE0B660}"/>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212" name="任意多边形: 形状 211">
                <a:extLst>
                  <a:ext uri="{FF2B5EF4-FFF2-40B4-BE49-F238E27FC236}">
                    <a16:creationId xmlns:a16="http://schemas.microsoft.com/office/drawing/2014/main" id="{77BD925D-341C-40AC-B9A8-ACD8D29C3E7E}"/>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213" name="任意多边形: 形状 212">
                <a:extLst>
                  <a:ext uri="{FF2B5EF4-FFF2-40B4-BE49-F238E27FC236}">
                    <a16:creationId xmlns:a16="http://schemas.microsoft.com/office/drawing/2014/main" id="{B4FA84E6-5D7D-404E-A07F-77B77206AA37}"/>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214" name="任意多边形: 形状 213">
                <a:extLst>
                  <a:ext uri="{FF2B5EF4-FFF2-40B4-BE49-F238E27FC236}">
                    <a16:creationId xmlns:a16="http://schemas.microsoft.com/office/drawing/2014/main" id="{1A2F9794-2EE8-4C8E-B8AC-BFC6AA3ADA6C}"/>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215" name="任意多边形: 形状 214">
                <a:extLst>
                  <a:ext uri="{FF2B5EF4-FFF2-40B4-BE49-F238E27FC236}">
                    <a16:creationId xmlns:a16="http://schemas.microsoft.com/office/drawing/2014/main" id="{307AEF85-1FFC-488F-B8F2-28F5791ECD4F}"/>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216" name="任意多边形: 形状 215">
                <a:extLst>
                  <a:ext uri="{FF2B5EF4-FFF2-40B4-BE49-F238E27FC236}">
                    <a16:creationId xmlns:a16="http://schemas.microsoft.com/office/drawing/2014/main" id="{9E59DD9C-E801-4430-A8D8-A34557E33662}"/>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217" name="任意多边形: 形状 216">
                <a:extLst>
                  <a:ext uri="{FF2B5EF4-FFF2-40B4-BE49-F238E27FC236}">
                    <a16:creationId xmlns:a16="http://schemas.microsoft.com/office/drawing/2014/main" id="{041CECC8-617B-430F-864F-7C39F59B9913}"/>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218" name="任意多边形: 形状 217">
                <a:extLst>
                  <a:ext uri="{FF2B5EF4-FFF2-40B4-BE49-F238E27FC236}">
                    <a16:creationId xmlns:a16="http://schemas.microsoft.com/office/drawing/2014/main" id="{51A8FA04-CE04-4AB6-A80A-D894FA2C0705}"/>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219" name="任意多边形: 形状 218">
                <a:extLst>
                  <a:ext uri="{FF2B5EF4-FFF2-40B4-BE49-F238E27FC236}">
                    <a16:creationId xmlns:a16="http://schemas.microsoft.com/office/drawing/2014/main" id="{4861E145-98DD-403D-BB0A-31ADCE7E54BC}"/>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220" name="任意多边形: 形状 219">
                <a:extLst>
                  <a:ext uri="{FF2B5EF4-FFF2-40B4-BE49-F238E27FC236}">
                    <a16:creationId xmlns:a16="http://schemas.microsoft.com/office/drawing/2014/main" id="{1760908B-CF9B-48E5-9136-83C6CA7CFF74}"/>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221" name="任意多边形: 形状 220">
                <a:extLst>
                  <a:ext uri="{FF2B5EF4-FFF2-40B4-BE49-F238E27FC236}">
                    <a16:creationId xmlns:a16="http://schemas.microsoft.com/office/drawing/2014/main" id="{E8BB8C8A-D79D-4ED3-B94C-9759528EDC15}"/>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222" name="任意多边形: 形状 221">
                <a:extLst>
                  <a:ext uri="{FF2B5EF4-FFF2-40B4-BE49-F238E27FC236}">
                    <a16:creationId xmlns:a16="http://schemas.microsoft.com/office/drawing/2014/main" id="{9EB61149-862B-457B-8ECB-E1DF35C9B1ED}"/>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223" name="任意多边形: 形状 222">
                <a:extLst>
                  <a:ext uri="{FF2B5EF4-FFF2-40B4-BE49-F238E27FC236}">
                    <a16:creationId xmlns:a16="http://schemas.microsoft.com/office/drawing/2014/main" id="{DCF780AD-AB31-4755-8CDB-46F1ACC3C403}"/>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224" name="任意多边形: 形状 223">
                <a:extLst>
                  <a:ext uri="{FF2B5EF4-FFF2-40B4-BE49-F238E27FC236}">
                    <a16:creationId xmlns:a16="http://schemas.microsoft.com/office/drawing/2014/main" id="{80DCBC75-6761-48AB-9BEA-0294A472AE88}"/>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225" name="任意多边形: 形状 224">
                <a:extLst>
                  <a:ext uri="{FF2B5EF4-FFF2-40B4-BE49-F238E27FC236}">
                    <a16:creationId xmlns:a16="http://schemas.microsoft.com/office/drawing/2014/main" id="{ED0A63BF-1BD2-4DE0-B9F4-BD4CA5516C8D}"/>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226" name="任意多边形: 形状 225">
                <a:extLst>
                  <a:ext uri="{FF2B5EF4-FFF2-40B4-BE49-F238E27FC236}">
                    <a16:creationId xmlns:a16="http://schemas.microsoft.com/office/drawing/2014/main" id="{C5EC7AD4-B68C-4834-8F0F-FF7DF86E6C22}"/>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227" name="任意多边形: 形状 226">
                <a:extLst>
                  <a:ext uri="{FF2B5EF4-FFF2-40B4-BE49-F238E27FC236}">
                    <a16:creationId xmlns:a16="http://schemas.microsoft.com/office/drawing/2014/main" id="{F7E3AB1F-2993-4C25-9DFE-989D6C5201C6}"/>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228" name="任意多边形: 形状 227">
                <a:extLst>
                  <a:ext uri="{FF2B5EF4-FFF2-40B4-BE49-F238E27FC236}">
                    <a16:creationId xmlns:a16="http://schemas.microsoft.com/office/drawing/2014/main" id="{2B724189-8F45-42B5-8408-0F06CD91DBC9}"/>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229" name="任意多边形: 形状 228">
                <a:extLst>
                  <a:ext uri="{FF2B5EF4-FFF2-40B4-BE49-F238E27FC236}">
                    <a16:creationId xmlns:a16="http://schemas.microsoft.com/office/drawing/2014/main" id="{839C3D38-8F0F-4731-9721-F9A44AB398D5}"/>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230" name="任意多边形: 形状 229">
                <a:extLst>
                  <a:ext uri="{FF2B5EF4-FFF2-40B4-BE49-F238E27FC236}">
                    <a16:creationId xmlns:a16="http://schemas.microsoft.com/office/drawing/2014/main" id="{027D2BA9-E4E6-429D-BE45-A77BDEC22C28}"/>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231" name="任意多边形: 形状 230">
                <a:extLst>
                  <a:ext uri="{FF2B5EF4-FFF2-40B4-BE49-F238E27FC236}">
                    <a16:creationId xmlns:a16="http://schemas.microsoft.com/office/drawing/2014/main" id="{8B9A1500-D19B-4D78-993D-C862FA476BE7}"/>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232" name="任意多边形: 形状 231">
                <a:extLst>
                  <a:ext uri="{FF2B5EF4-FFF2-40B4-BE49-F238E27FC236}">
                    <a16:creationId xmlns:a16="http://schemas.microsoft.com/office/drawing/2014/main" id="{36A41602-B669-40C8-8D15-00E0B2282ADB}"/>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233" name="任意多边形: 形状 232">
                <a:extLst>
                  <a:ext uri="{FF2B5EF4-FFF2-40B4-BE49-F238E27FC236}">
                    <a16:creationId xmlns:a16="http://schemas.microsoft.com/office/drawing/2014/main" id="{6D8C2C57-BD0F-458F-A7D9-FA2CE6B61D6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234" name="任意多边形: 形状 233">
                <a:extLst>
                  <a:ext uri="{FF2B5EF4-FFF2-40B4-BE49-F238E27FC236}">
                    <a16:creationId xmlns:a16="http://schemas.microsoft.com/office/drawing/2014/main" id="{DDAFA4A5-B68A-4662-8F2E-E7EF0CE38F3C}"/>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235" name="任意多边形: 形状 234">
                <a:extLst>
                  <a:ext uri="{FF2B5EF4-FFF2-40B4-BE49-F238E27FC236}">
                    <a16:creationId xmlns:a16="http://schemas.microsoft.com/office/drawing/2014/main" id="{585E5AA6-52C3-414C-B13A-4568CF31D47A}"/>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236" name="任意多边形: 形状 235">
                <a:extLst>
                  <a:ext uri="{FF2B5EF4-FFF2-40B4-BE49-F238E27FC236}">
                    <a16:creationId xmlns:a16="http://schemas.microsoft.com/office/drawing/2014/main" id="{42124130-2455-4384-BED0-BD80C69AB9E1}"/>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237" name="任意多边形: 形状 236">
                <a:extLst>
                  <a:ext uri="{FF2B5EF4-FFF2-40B4-BE49-F238E27FC236}">
                    <a16:creationId xmlns:a16="http://schemas.microsoft.com/office/drawing/2014/main" id="{0CB048CD-5FF6-4660-B172-50283A06ACF8}"/>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238" name="任意多边形: 形状 237">
                <a:extLst>
                  <a:ext uri="{FF2B5EF4-FFF2-40B4-BE49-F238E27FC236}">
                    <a16:creationId xmlns:a16="http://schemas.microsoft.com/office/drawing/2014/main" id="{BCF1D2E2-EF77-4CC8-81F4-CDD4FD51E71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239" name="任意多边形: 形状 238">
                <a:extLst>
                  <a:ext uri="{FF2B5EF4-FFF2-40B4-BE49-F238E27FC236}">
                    <a16:creationId xmlns:a16="http://schemas.microsoft.com/office/drawing/2014/main" id="{BDF8D11E-6A13-425D-9626-F7F1E7B79A8F}"/>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240" name="任意多边形: 形状 239">
                <a:extLst>
                  <a:ext uri="{FF2B5EF4-FFF2-40B4-BE49-F238E27FC236}">
                    <a16:creationId xmlns:a16="http://schemas.microsoft.com/office/drawing/2014/main" id="{C00E52D9-24F3-48CF-A478-1E63D619067A}"/>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241" name="任意多边形: 形状 240">
                <a:extLst>
                  <a:ext uri="{FF2B5EF4-FFF2-40B4-BE49-F238E27FC236}">
                    <a16:creationId xmlns:a16="http://schemas.microsoft.com/office/drawing/2014/main" id="{FC8F544B-5E66-4C2E-A350-E69D38189027}"/>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242" name="任意多边形: 形状 241">
                <a:extLst>
                  <a:ext uri="{FF2B5EF4-FFF2-40B4-BE49-F238E27FC236}">
                    <a16:creationId xmlns:a16="http://schemas.microsoft.com/office/drawing/2014/main" id="{DF2B6E14-1ACA-4DE5-8AF4-A247B410A2EF}"/>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243" name="任意多边形: 形状 242">
                <a:extLst>
                  <a:ext uri="{FF2B5EF4-FFF2-40B4-BE49-F238E27FC236}">
                    <a16:creationId xmlns:a16="http://schemas.microsoft.com/office/drawing/2014/main" id="{5F211A1B-B808-4A39-97C6-DAE7B7DDC9A7}"/>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244" name="任意多边形: 形状 243">
                <a:extLst>
                  <a:ext uri="{FF2B5EF4-FFF2-40B4-BE49-F238E27FC236}">
                    <a16:creationId xmlns:a16="http://schemas.microsoft.com/office/drawing/2014/main" id="{A4624B04-E08B-4A6A-BF7E-BBED0CD20822}"/>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245" name="任意多边形: 形状 244">
                <a:extLst>
                  <a:ext uri="{FF2B5EF4-FFF2-40B4-BE49-F238E27FC236}">
                    <a16:creationId xmlns:a16="http://schemas.microsoft.com/office/drawing/2014/main" id="{B22AEC41-6E7E-4F6C-A47C-70AEE6070C24}"/>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246" name="任意多边形: 形状 245">
                <a:extLst>
                  <a:ext uri="{FF2B5EF4-FFF2-40B4-BE49-F238E27FC236}">
                    <a16:creationId xmlns:a16="http://schemas.microsoft.com/office/drawing/2014/main" id="{9E5F60C6-2933-4890-BE91-587094C16BC7}"/>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247" name="任意多边形: 形状 246">
                <a:extLst>
                  <a:ext uri="{FF2B5EF4-FFF2-40B4-BE49-F238E27FC236}">
                    <a16:creationId xmlns:a16="http://schemas.microsoft.com/office/drawing/2014/main" id="{D982922F-2C52-4C15-9389-36261B689D9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248" name="任意多边形: 形状 247">
                <a:extLst>
                  <a:ext uri="{FF2B5EF4-FFF2-40B4-BE49-F238E27FC236}">
                    <a16:creationId xmlns:a16="http://schemas.microsoft.com/office/drawing/2014/main" id="{10690AC6-E326-4872-882D-1E3AB00AA721}"/>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249" name="任意多边形: 形状 248">
                <a:extLst>
                  <a:ext uri="{FF2B5EF4-FFF2-40B4-BE49-F238E27FC236}">
                    <a16:creationId xmlns:a16="http://schemas.microsoft.com/office/drawing/2014/main" id="{36EA80C2-BB31-425C-BFFC-11E61C20ABB7}"/>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250" name="任意多边形: 形状 249">
                <a:extLst>
                  <a:ext uri="{FF2B5EF4-FFF2-40B4-BE49-F238E27FC236}">
                    <a16:creationId xmlns:a16="http://schemas.microsoft.com/office/drawing/2014/main" id="{6113AFC4-CD32-4A89-B59B-1E1B6F29FCF8}"/>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251" name="任意多边形: 形状 250">
                <a:extLst>
                  <a:ext uri="{FF2B5EF4-FFF2-40B4-BE49-F238E27FC236}">
                    <a16:creationId xmlns:a16="http://schemas.microsoft.com/office/drawing/2014/main" id="{17AE59C8-AA0F-4B01-9605-C3BCFD34B42B}"/>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252" name="任意多边形: 形状 251">
                <a:extLst>
                  <a:ext uri="{FF2B5EF4-FFF2-40B4-BE49-F238E27FC236}">
                    <a16:creationId xmlns:a16="http://schemas.microsoft.com/office/drawing/2014/main" id="{B250D82D-8BDE-4D61-AD83-F25AF3AD062F}"/>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253" name="任意多边形: 形状 252">
                <a:extLst>
                  <a:ext uri="{FF2B5EF4-FFF2-40B4-BE49-F238E27FC236}">
                    <a16:creationId xmlns:a16="http://schemas.microsoft.com/office/drawing/2014/main" id="{2CE96950-5EB2-4180-AC89-90D6500D9A27}"/>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254" name="任意多边形: 形状 253">
                <a:extLst>
                  <a:ext uri="{FF2B5EF4-FFF2-40B4-BE49-F238E27FC236}">
                    <a16:creationId xmlns:a16="http://schemas.microsoft.com/office/drawing/2014/main" id="{F30C2CB0-9F45-4C8B-940F-2C0ADB6AD26D}"/>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255" name="任意多边形: 形状 254">
                <a:extLst>
                  <a:ext uri="{FF2B5EF4-FFF2-40B4-BE49-F238E27FC236}">
                    <a16:creationId xmlns:a16="http://schemas.microsoft.com/office/drawing/2014/main" id="{9BB3A806-E69A-4B4D-BF76-AEBA7B334AC0}"/>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256" name="任意多边形: 形状 255">
                <a:extLst>
                  <a:ext uri="{FF2B5EF4-FFF2-40B4-BE49-F238E27FC236}">
                    <a16:creationId xmlns:a16="http://schemas.microsoft.com/office/drawing/2014/main" id="{ED6D8741-285A-48E6-8D42-49D3949E91B4}"/>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257" name="任意多边形: 形状 256">
                <a:extLst>
                  <a:ext uri="{FF2B5EF4-FFF2-40B4-BE49-F238E27FC236}">
                    <a16:creationId xmlns:a16="http://schemas.microsoft.com/office/drawing/2014/main" id="{6FE03D09-2ACB-4BE4-86BD-6B541B298BBD}"/>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258" name="任意多边形: 形状 257">
                <a:extLst>
                  <a:ext uri="{FF2B5EF4-FFF2-40B4-BE49-F238E27FC236}">
                    <a16:creationId xmlns:a16="http://schemas.microsoft.com/office/drawing/2014/main" id="{756ED7E3-AB9C-47E1-B078-2AEC1A9253D0}"/>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259" name="任意多边形: 形状 258">
                <a:extLst>
                  <a:ext uri="{FF2B5EF4-FFF2-40B4-BE49-F238E27FC236}">
                    <a16:creationId xmlns:a16="http://schemas.microsoft.com/office/drawing/2014/main" id="{746B68B0-9A88-4A55-AB25-12EE42891C49}"/>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260" name="任意多边形: 形状 259">
                <a:extLst>
                  <a:ext uri="{FF2B5EF4-FFF2-40B4-BE49-F238E27FC236}">
                    <a16:creationId xmlns:a16="http://schemas.microsoft.com/office/drawing/2014/main" id="{5D33DEFA-F87D-4C88-ABAF-89F40EFEC2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261" name="任意多边形: 形状 260">
                <a:extLst>
                  <a:ext uri="{FF2B5EF4-FFF2-40B4-BE49-F238E27FC236}">
                    <a16:creationId xmlns:a16="http://schemas.microsoft.com/office/drawing/2014/main" id="{4D8F38EF-A24C-425D-9A3F-F125C82E8ED8}"/>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262" name="任意多边形: 形状 261">
                <a:extLst>
                  <a:ext uri="{FF2B5EF4-FFF2-40B4-BE49-F238E27FC236}">
                    <a16:creationId xmlns:a16="http://schemas.microsoft.com/office/drawing/2014/main" id="{8E070E43-85D0-4C2D-922C-73202CDD5FBF}"/>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263" name="任意多边形: 形状 262">
                <a:extLst>
                  <a:ext uri="{FF2B5EF4-FFF2-40B4-BE49-F238E27FC236}">
                    <a16:creationId xmlns:a16="http://schemas.microsoft.com/office/drawing/2014/main" id="{31014B38-0040-4C06-A55E-E99BF87339CC}"/>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264" name="任意多边形: 形状 263">
                <a:extLst>
                  <a:ext uri="{FF2B5EF4-FFF2-40B4-BE49-F238E27FC236}">
                    <a16:creationId xmlns:a16="http://schemas.microsoft.com/office/drawing/2014/main" id="{715FDD4C-DC95-4D0D-BDF7-EE329E38C9B3}"/>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265" name="任意多边形: 形状 264">
                <a:extLst>
                  <a:ext uri="{FF2B5EF4-FFF2-40B4-BE49-F238E27FC236}">
                    <a16:creationId xmlns:a16="http://schemas.microsoft.com/office/drawing/2014/main" id="{83B39A5D-7B4D-406F-BEBA-4CC56239F6A6}"/>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spTree>
    <p:extLst>
      <p:ext uri="{BB962C8B-B14F-4D97-AF65-F5344CB8AC3E}">
        <p14:creationId xmlns:p14="http://schemas.microsoft.com/office/powerpoint/2010/main" val="3118903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0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401" y="365127"/>
            <a:ext cx="9176769"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334890"/>
            <a:ext cx="2921000" cy="365125"/>
          </a:xfrm>
        </p:spPr>
        <p:txBody>
          <a:bodyPr/>
          <a:lstStyle>
            <a:lvl1pPr>
              <a:defRPr>
                <a:solidFill>
                  <a:schemeClr val="tx1">
                    <a:lumMod val="50000"/>
                    <a:lumOff val="50000"/>
                  </a:schemeClr>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334890"/>
            <a:ext cx="4114800" cy="365125"/>
          </a:xfrm>
        </p:spPr>
        <p:txBody>
          <a:bodyPr/>
          <a:lstStyle>
            <a:lvl1pPr>
              <a:defRPr>
                <a:solidFill>
                  <a:schemeClr val="tx1">
                    <a:lumMod val="50000"/>
                    <a:lumOff val="50000"/>
                  </a:schemeClr>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p:nvSpPr>
        <p:spPr>
          <a:xfrm>
            <a:off x="7236975" y="1312658"/>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334890"/>
            <a:ext cx="2908300" cy="365125"/>
          </a:xfrm>
        </p:spPr>
        <p:txBody>
          <a:bodyPr/>
          <a:lstStyle>
            <a:lvl1pPr>
              <a:defRPr>
                <a:solidFill>
                  <a:schemeClr val="tx1">
                    <a:lumMod val="50000"/>
                    <a:lumOff val="50000"/>
                  </a:schemeClr>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cxnSp>
        <p:nvCxnSpPr>
          <p:cNvPr id="136" name="直接连接符 135">
            <a:extLst>
              <a:ext uri="{FF2B5EF4-FFF2-40B4-BE49-F238E27FC236}">
                <a16:creationId xmlns:a16="http://schemas.microsoft.com/office/drawing/2014/main" id="{551828F4-71DB-4A82-AC48-2C020B5AD818}"/>
              </a:ext>
            </a:extLst>
          </p:cNvPr>
          <p:cNvCxnSpPr>
            <a:cxnSpLocks/>
          </p:cNvCxnSpPr>
          <p:nvPr userDrawn="1"/>
        </p:nvCxnSpPr>
        <p:spPr>
          <a:xfrm>
            <a:off x="660401"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7F130058-7B67-4887-A036-73295A40AF9F}"/>
              </a:ext>
            </a:extLst>
          </p:cNvPr>
          <p:cNvGrpSpPr/>
          <p:nvPr userDrawn="1"/>
        </p:nvGrpSpPr>
        <p:grpSpPr>
          <a:xfrm>
            <a:off x="9853662" y="424906"/>
            <a:ext cx="1665239" cy="497182"/>
            <a:chOff x="6542864" y="-2423820"/>
            <a:chExt cx="2067736" cy="617354"/>
          </a:xfrm>
        </p:grpSpPr>
        <p:grpSp>
          <p:nvGrpSpPr>
            <p:cNvPr id="137" name="组合 136">
              <a:extLst>
                <a:ext uri="{FF2B5EF4-FFF2-40B4-BE49-F238E27FC236}">
                  <a16:creationId xmlns:a16="http://schemas.microsoft.com/office/drawing/2014/main" id="{0C784086-31EB-44D8-A2DB-4F46C71711D3}"/>
                </a:ext>
              </a:extLst>
            </p:cNvPr>
            <p:cNvGrpSpPr/>
            <p:nvPr userDrawn="1"/>
          </p:nvGrpSpPr>
          <p:grpSpPr>
            <a:xfrm>
              <a:off x="7269148" y="-2357712"/>
              <a:ext cx="1341452" cy="475995"/>
              <a:chOff x="7289664" y="1427891"/>
              <a:chExt cx="3341349" cy="1163136"/>
            </a:xfrm>
          </p:grpSpPr>
          <p:grpSp>
            <p:nvGrpSpPr>
              <p:cNvPr id="195" name="组合 194">
                <a:extLst>
                  <a:ext uri="{FF2B5EF4-FFF2-40B4-BE49-F238E27FC236}">
                    <a16:creationId xmlns:a16="http://schemas.microsoft.com/office/drawing/2014/main" id="{B4E6F051-39F3-4915-9FFC-291A159ED0A5}"/>
                  </a:ext>
                </a:extLst>
              </p:cNvPr>
              <p:cNvGrpSpPr/>
              <p:nvPr/>
            </p:nvGrpSpPr>
            <p:grpSpPr>
              <a:xfrm>
                <a:off x="7298551" y="1427891"/>
                <a:ext cx="3252996" cy="885669"/>
                <a:chOff x="7320287" y="1500710"/>
                <a:chExt cx="3125692" cy="851009"/>
              </a:xfrm>
            </p:grpSpPr>
            <p:sp>
              <p:nvSpPr>
                <p:cNvPr id="197" name="任意多边形: 形状 196">
                  <a:extLst>
                    <a:ext uri="{FF2B5EF4-FFF2-40B4-BE49-F238E27FC236}">
                      <a16:creationId xmlns:a16="http://schemas.microsoft.com/office/drawing/2014/main" id="{B78ED007-CD47-44BC-B7D1-39AC8A7ABA2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198" name="任意多边形: 形状 197">
                  <a:extLst>
                    <a:ext uri="{FF2B5EF4-FFF2-40B4-BE49-F238E27FC236}">
                      <a16:creationId xmlns:a16="http://schemas.microsoft.com/office/drawing/2014/main" id="{BF4D9AFC-A676-4E57-8B0E-F5077732E4CE}"/>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199" name="任意多边形: 形状 198">
                  <a:extLst>
                    <a:ext uri="{FF2B5EF4-FFF2-40B4-BE49-F238E27FC236}">
                      <a16:creationId xmlns:a16="http://schemas.microsoft.com/office/drawing/2014/main" id="{2C5B4DF3-1F83-4907-8FFD-9CD721620787}"/>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00" name="任意多边形: 形状 199">
                  <a:extLst>
                    <a:ext uri="{FF2B5EF4-FFF2-40B4-BE49-F238E27FC236}">
                      <a16:creationId xmlns:a16="http://schemas.microsoft.com/office/drawing/2014/main" id="{8A371D43-A834-4FBA-B7EB-51C6A035991D}"/>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01" name="任意多边形: 形状 200">
                  <a:extLst>
                    <a:ext uri="{FF2B5EF4-FFF2-40B4-BE49-F238E27FC236}">
                      <a16:creationId xmlns:a16="http://schemas.microsoft.com/office/drawing/2014/main" id="{06CA36E7-C670-4359-98B0-94B1B2B3A51A}"/>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02" name="任意多边形: 形状 201">
                  <a:extLst>
                    <a:ext uri="{FF2B5EF4-FFF2-40B4-BE49-F238E27FC236}">
                      <a16:creationId xmlns:a16="http://schemas.microsoft.com/office/drawing/2014/main" id="{5C70882C-5FD7-4FEB-8681-E4FF08CF3434}"/>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03" name="任意多边形: 形状 202">
                  <a:extLst>
                    <a:ext uri="{FF2B5EF4-FFF2-40B4-BE49-F238E27FC236}">
                      <a16:creationId xmlns:a16="http://schemas.microsoft.com/office/drawing/2014/main" id="{E1A054AE-B93D-4ADF-886C-307883367B48}"/>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04" name="任意多边形: 形状 203">
                  <a:extLst>
                    <a:ext uri="{FF2B5EF4-FFF2-40B4-BE49-F238E27FC236}">
                      <a16:creationId xmlns:a16="http://schemas.microsoft.com/office/drawing/2014/main" id="{84685507-C7E6-447E-B45D-3E347F2AA441}"/>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05" name="任意多边形: 形状 204">
                  <a:extLst>
                    <a:ext uri="{FF2B5EF4-FFF2-40B4-BE49-F238E27FC236}">
                      <a16:creationId xmlns:a16="http://schemas.microsoft.com/office/drawing/2014/main" id="{83F06577-872A-4882-8ABD-58678D8F5FD5}"/>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06" name="任意多边形: 形状 205">
                  <a:extLst>
                    <a:ext uri="{FF2B5EF4-FFF2-40B4-BE49-F238E27FC236}">
                      <a16:creationId xmlns:a16="http://schemas.microsoft.com/office/drawing/2014/main" id="{674F8D04-54D8-4807-A155-B0EA00A35048}"/>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196" name="文本框 195">
                <a:extLst>
                  <a:ext uri="{FF2B5EF4-FFF2-40B4-BE49-F238E27FC236}">
                    <a16:creationId xmlns:a16="http://schemas.microsoft.com/office/drawing/2014/main" id="{4A43E861-49CC-4291-BF30-06462A83BD21}"/>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138" name="组合 137">
              <a:extLst>
                <a:ext uri="{FF2B5EF4-FFF2-40B4-BE49-F238E27FC236}">
                  <a16:creationId xmlns:a16="http://schemas.microsoft.com/office/drawing/2014/main" id="{2773B8FE-8E7C-49A8-AA0A-EF6BB5E39356}"/>
                </a:ext>
              </a:extLst>
            </p:cNvPr>
            <p:cNvGrpSpPr/>
            <p:nvPr userDrawn="1"/>
          </p:nvGrpSpPr>
          <p:grpSpPr>
            <a:xfrm>
              <a:off x="6542864" y="-2423820"/>
              <a:ext cx="598107" cy="617354"/>
              <a:chOff x="3530952" y="832111"/>
              <a:chExt cx="5130095" cy="5194730"/>
            </a:xfrm>
          </p:grpSpPr>
          <p:sp>
            <p:nvSpPr>
              <p:cNvPr id="139" name="任意多边形: 形状 138">
                <a:extLst>
                  <a:ext uri="{FF2B5EF4-FFF2-40B4-BE49-F238E27FC236}">
                    <a16:creationId xmlns:a16="http://schemas.microsoft.com/office/drawing/2014/main" id="{E4252831-0C53-44F3-938B-25C46CDAFA94}"/>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140" name="任意多边形: 形状 139">
                <a:extLst>
                  <a:ext uri="{FF2B5EF4-FFF2-40B4-BE49-F238E27FC236}">
                    <a16:creationId xmlns:a16="http://schemas.microsoft.com/office/drawing/2014/main" id="{D0758274-392E-4196-B49B-203E3E1AD8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141" name="任意多边形: 形状 140">
                <a:extLst>
                  <a:ext uri="{FF2B5EF4-FFF2-40B4-BE49-F238E27FC236}">
                    <a16:creationId xmlns:a16="http://schemas.microsoft.com/office/drawing/2014/main" id="{C8EB1F44-BEC5-4282-831D-AAE5B1C385CA}"/>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142" name="任意多边形: 形状 141">
                <a:extLst>
                  <a:ext uri="{FF2B5EF4-FFF2-40B4-BE49-F238E27FC236}">
                    <a16:creationId xmlns:a16="http://schemas.microsoft.com/office/drawing/2014/main" id="{4F532475-2AA0-48AF-A680-F5099EFF77ED}"/>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143" name="任意多边形: 形状 142">
                <a:extLst>
                  <a:ext uri="{FF2B5EF4-FFF2-40B4-BE49-F238E27FC236}">
                    <a16:creationId xmlns:a16="http://schemas.microsoft.com/office/drawing/2014/main" id="{B9FBB5CB-9B64-43BA-A809-93A1936C5C83}"/>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144" name="任意多边形: 形状 143">
                <a:extLst>
                  <a:ext uri="{FF2B5EF4-FFF2-40B4-BE49-F238E27FC236}">
                    <a16:creationId xmlns:a16="http://schemas.microsoft.com/office/drawing/2014/main" id="{A899D375-F7DB-4C55-A523-F99EB66944A2}"/>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145" name="任意多边形: 形状 144">
                <a:extLst>
                  <a:ext uri="{FF2B5EF4-FFF2-40B4-BE49-F238E27FC236}">
                    <a16:creationId xmlns:a16="http://schemas.microsoft.com/office/drawing/2014/main" id="{15FBDE60-777A-418D-BB2F-6B9401EEF1C7}"/>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146" name="任意多边形: 形状 145">
                <a:extLst>
                  <a:ext uri="{FF2B5EF4-FFF2-40B4-BE49-F238E27FC236}">
                    <a16:creationId xmlns:a16="http://schemas.microsoft.com/office/drawing/2014/main" id="{FCADF108-0900-44DD-8CF7-14931A9DBE9B}"/>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147" name="任意多边形: 形状 146">
                <a:extLst>
                  <a:ext uri="{FF2B5EF4-FFF2-40B4-BE49-F238E27FC236}">
                    <a16:creationId xmlns:a16="http://schemas.microsoft.com/office/drawing/2014/main" id="{E550A5B2-1067-4972-B038-4FF925D17A61}"/>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148" name="任意多边形: 形状 147">
                <a:extLst>
                  <a:ext uri="{FF2B5EF4-FFF2-40B4-BE49-F238E27FC236}">
                    <a16:creationId xmlns:a16="http://schemas.microsoft.com/office/drawing/2014/main" id="{7BEE94B9-B4D8-47DA-BD66-9208299CA9C1}"/>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149" name="任意多边形: 形状 148">
                <a:extLst>
                  <a:ext uri="{FF2B5EF4-FFF2-40B4-BE49-F238E27FC236}">
                    <a16:creationId xmlns:a16="http://schemas.microsoft.com/office/drawing/2014/main" id="{B01A8B0B-0B41-4058-BFC8-4D34BB16F3D0}"/>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150" name="任意多边形: 形状 149">
                <a:extLst>
                  <a:ext uri="{FF2B5EF4-FFF2-40B4-BE49-F238E27FC236}">
                    <a16:creationId xmlns:a16="http://schemas.microsoft.com/office/drawing/2014/main" id="{8DBB4C3F-476B-479C-B982-02BC5A73FE39}"/>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151" name="任意多边形: 形状 150">
                <a:extLst>
                  <a:ext uri="{FF2B5EF4-FFF2-40B4-BE49-F238E27FC236}">
                    <a16:creationId xmlns:a16="http://schemas.microsoft.com/office/drawing/2014/main" id="{9AB31ECE-3783-4137-B170-898D6924200F}"/>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152" name="任意多边形: 形状 151">
                <a:extLst>
                  <a:ext uri="{FF2B5EF4-FFF2-40B4-BE49-F238E27FC236}">
                    <a16:creationId xmlns:a16="http://schemas.microsoft.com/office/drawing/2014/main" id="{C3AC120D-965C-462C-A98D-D8958D85D05E}"/>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153" name="任意多边形: 形状 152">
                <a:extLst>
                  <a:ext uri="{FF2B5EF4-FFF2-40B4-BE49-F238E27FC236}">
                    <a16:creationId xmlns:a16="http://schemas.microsoft.com/office/drawing/2014/main" id="{7B39CD5E-772F-4917-BE51-0FDBE627EA76}"/>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154" name="任意多边形: 形状 153">
                <a:extLst>
                  <a:ext uri="{FF2B5EF4-FFF2-40B4-BE49-F238E27FC236}">
                    <a16:creationId xmlns:a16="http://schemas.microsoft.com/office/drawing/2014/main" id="{BE324E40-190B-42FA-95C7-2FD353119D99}"/>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155" name="任意多边形: 形状 154">
                <a:extLst>
                  <a:ext uri="{FF2B5EF4-FFF2-40B4-BE49-F238E27FC236}">
                    <a16:creationId xmlns:a16="http://schemas.microsoft.com/office/drawing/2014/main" id="{B9F7150B-239E-4970-80AB-5B04A90B3729}"/>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156" name="任意多边形: 形状 155">
                <a:extLst>
                  <a:ext uri="{FF2B5EF4-FFF2-40B4-BE49-F238E27FC236}">
                    <a16:creationId xmlns:a16="http://schemas.microsoft.com/office/drawing/2014/main" id="{5E60E1E3-76F2-4BD9-9959-EED81CED8625}"/>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157" name="任意多边形: 形状 156">
                <a:extLst>
                  <a:ext uri="{FF2B5EF4-FFF2-40B4-BE49-F238E27FC236}">
                    <a16:creationId xmlns:a16="http://schemas.microsoft.com/office/drawing/2014/main" id="{A85DB6DD-DB0A-4DB8-BE63-F9B3DE513778}"/>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158" name="任意多边形: 形状 157">
                <a:extLst>
                  <a:ext uri="{FF2B5EF4-FFF2-40B4-BE49-F238E27FC236}">
                    <a16:creationId xmlns:a16="http://schemas.microsoft.com/office/drawing/2014/main" id="{533F6241-2559-4703-A374-9C71667F5682}"/>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159" name="任意多边形: 形状 158">
                <a:extLst>
                  <a:ext uri="{FF2B5EF4-FFF2-40B4-BE49-F238E27FC236}">
                    <a16:creationId xmlns:a16="http://schemas.microsoft.com/office/drawing/2014/main" id="{D96B0756-F5D0-4DDF-B188-82237A19C2C2}"/>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160" name="任意多边形: 形状 159">
                <a:extLst>
                  <a:ext uri="{FF2B5EF4-FFF2-40B4-BE49-F238E27FC236}">
                    <a16:creationId xmlns:a16="http://schemas.microsoft.com/office/drawing/2014/main" id="{9C976A93-4500-476E-B193-86E29374EF2C}"/>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161" name="任意多边形: 形状 160">
                <a:extLst>
                  <a:ext uri="{FF2B5EF4-FFF2-40B4-BE49-F238E27FC236}">
                    <a16:creationId xmlns:a16="http://schemas.microsoft.com/office/drawing/2014/main" id="{752F86AE-F80F-467E-8153-BCA636FA63DC}"/>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162" name="任意多边形: 形状 161">
                <a:extLst>
                  <a:ext uri="{FF2B5EF4-FFF2-40B4-BE49-F238E27FC236}">
                    <a16:creationId xmlns:a16="http://schemas.microsoft.com/office/drawing/2014/main" id="{5B44AFB1-54BF-4421-94B7-2594F9D68DA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163" name="任意多边形: 形状 162">
                <a:extLst>
                  <a:ext uri="{FF2B5EF4-FFF2-40B4-BE49-F238E27FC236}">
                    <a16:creationId xmlns:a16="http://schemas.microsoft.com/office/drawing/2014/main" id="{B6A62D47-BFC1-47CE-9841-8C9B11C718E9}"/>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164" name="任意多边形: 形状 163">
                <a:extLst>
                  <a:ext uri="{FF2B5EF4-FFF2-40B4-BE49-F238E27FC236}">
                    <a16:creationId xmlns:a16="http://schemas.microsoft.com/office/drawing/2014/main" id="{7F75B1D7-3D97-4361-A773-9B41EAD5A62F}"/>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165" name="任意多边形: 形状 164">
                <a:extLst>
                  <a:ext uri="{FF2B5EF4-FFF2-40B4-BE49-F238E27FC236}">
                    <a16:creationId xmlns:a16="http://schemas.microsoft.com/office/drawing/2014/main" id="{0382D459-05E8-4AB0-80AC-E88E3ED5B2DF}"/>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166" name="任意多边形: 形状 165">
                <a:extLst>
                  <a:ext uri="{FF2B5EF4-FFF2-40B4-BE49-F238E27FC236}">
                    <a16:creationId xmlns:a16="http://schemas.microsoft.com/office/drawing/2014/main" id="{5585EC34-3B34-43A0-8714-D093FCEBF3D3}"/>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167" name="任意多边形: 形状 166">
                <a:extLst>
                  <a:ext uri="{FF2B5EF4-FFF2-40B4-BE49-F238E27FC236}">
                    <a16:creationId xmlns:a16="http://schemas.microsoft.com/office/drawing/2014/main" id="{38108B2A-6A2A-45D1-BDC4-05D49F07D50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168" name="任意多边形: 形状 167">
                <a:extLst>
                  <a:ext uri="{FF2B5EF4-FFF2-40B4-BE49-F238E27FC236}">
                    <a16:creationId xmlns:a16="http://schemas.microsoft.com/office/drawing/2014/main" id="{9B728B95-6ECE-4907-951F-7DB01C77E28B}"/>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169" name="任意多边形: 形状 168">
                <a:extLst>
                  <a:ext uri="{FF2B5EF4-FFF2-40B4-BE49-F238E27FC236}">
                    <a16:creationId xmlns:a16="http://schemas.microsoft.com/office/drawing/2014/main" id="{3785FE0A-6CB8-4AE8-B535-AF220421E135}"/>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170" name="任意多边形: 形状 169">
                <a:extLst>
                  <a:ext uri="{FF2B5EF4-FFF2-40B4-BE49-F238E27FC236}">
                    <a16:creationId xmlns:a16="http://schemas.microsoft.com/office/drawing/2014/main" id="{30140B5E-EF72-415F-A9F4-87738F418A0E}"/>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171" name="任意多边形: 形状 170">
                <a:extLst>
                  <a:ext uri="{FF2B5EF4-FFF2-40B4-BE49-F238E27FC236}">
                    <a16:creationId xmlns:a16="http://schemas.microsoft.com/office/drawing/2014/main" id="{7D4DFC0B-AF29-4527-B3FC-E22779A642BD}"/>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172" name="任意多边形: 形状 171">
                <a:extLst>
                  <a:ext uri="{FF2B5EF4-FFF2-40B4-BE49-F238E27FC236}">
                    <a16:creationId xmlns:a16="http://schemas.microsoft.com/office/drawing/2014/main" id="{A011D9A3-EB12-47A0-9B38-D0C4C790E522}"/>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173" name="任意多边形: 形状 172">
                <a:extLst>
                  <a:ext uri="{FF2B5EF4-FFF2-40B4-BE49-F238E27FC236}">
                    <a16:creationId xmlns:a16="http://schemas.microsoft.com/office/drawing/2014/main" id="{34C74C4F-25B1-4B22-B6B8-F4C56BDD20E9}"/>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174" name="任意多边形: 形状 173">
                <a:extLst>
                  <a:ext uri="{FF2B5EF4-FFF2-40B4-BE49-F238E27FC236}">
                    <a16:creationId xmlns:a16="http://schemas.microsoft.com/office/drawing/2014/main" id="{A60A2214-3CC3-41BD-B5F3-6364923E1E5F}"/>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175" name="任意多边形: 形状 174">
                <a:extLst>
                  <a:ext uri="{FF2B5EF4-FFF2-40B4-BE49-F238E27FC236}">
                    <a16:creationId xmlns:a16="http://schemas.microsoft.com/office/drawing/2014/main" id="{88012CEE-8111-4C62-9DF2-2E4A95518A14}"/>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176" name="任意多边形: 形状 175">
                <a:extLst>
                  <a:ext uri="{FF2B5EF4-FFF2-40B4-BE49-F238E27FC236}">
                    <a16:creationId xmlns:a16="http://schemas.microsoft.com/office/drawing/2014/main" id="{AB7F2EA0-4077-491E-883B-D42995B8DC3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177" name="任意多边形: 形状 176">
                <a:extLst>
                  <a:ext uri="{FF2B5EF4-FFF2-40B4-BE49-F238E27FC236}">
                    <a16:creationId xmlns:a16="http://schemas.microsoft.com/office/drawing/2014/main" id="{7279C37E-3ED0-49F0-BE5B-23845EE58078}"/>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178" name="任意多边形: 形状 177">
                <a:extLst>
                  <a:ext uri="{FF2B5EF4-FFF2-40B4-BE49-F238E27FC236}">
                    <a16:creationId xmlns:a16="http://schemas.microsoft.com/office/drawing/2014/main" id="{C7A0C076-D34F-42C2-90AF-15F92F069AE3}"/>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179" name="任意多边形: 形状 178">
                <a:extLst>
                  <a:ext uri="{FF2B5EF4-FFF2-40B4-BE49-F238E27FC236}">
                    <a16:creationId xmlns:a16="http://schemas.microsoft.com/office/drawing/2014/main" id="{22247C5D-5EC9-4D93-B828-A0291371C509}"/>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180" name="任意多边形: 形状 179">
                <a:extLst>
                  <a:ext uri="{FF2B5EF4-FFF2-40B4-BE49-F238E27FC236}">
                    <a16:creationId xmlns:a16="http://schemas.microsoft.com/office/drawing/2014/main" id="{186CC31B-D2C4-4274-BF6B-3EDB86462E29}"/>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181" name="任意多边形: 形状 180">
                <a:extLst>
                  <a:ext uri="{FF2B5EF4-FFF2-40B4-BE49-F238E27FC236}">
                    <a16:creationId xmlns:a16="http://schemas.microsoft.com/office/drawing/2014/main" id="{1650DF3B-6C35-4AE7-AF93-3233DA321E71}"/>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182" name="任意多边形: 形状 181">
                <a:extLst>
                  <a:ext uri="{FF2B5EF4-FFF2-40B4-BE49-F238E27FC236}">
                    <a16:creationId xmlns:a16="http://schemas.microsoft.com/office/drawing/2014/main" id="{E26450F7-996D-4EC0-9EC9-FB88F2176A33}"/>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183" name="任意多边形: 形状 182">
                <a:extLst>
                  <a:ext uri="{FF2B5EF4-FFF2-40B4-BE49-F238E27FC236}">
                    <a16:creationId xmlns:a16="http://schemas.microsoft.com/office/drawing/2014/main" id="{D3CC5DC6-8B3E-4AC2-865D-218069E6689C}"/>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184" name="任意多边形: 形状 183">
                <a:extLst>
                  <a:ext uri="{FF2B5EF4-FFF2-40B4-BE49-F238E27FC236}">
                    <a16:creationId xmlns:a16="http://schemas.microsoft.com/office/drawing/2014/main" id="{AB72180C-D2CA-49FC-A23C-3DE495EBF44F}"/>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185" name="任意多边形: 形状 184">
                <a:extLst>
                  <a:ext uri="{FF2B5EF4-FFF2-40B4-BE49-F238E27FC236}">
                    <a16:creationId xmlns:a16="http://schemas.microsoft.com/office/drawing/2014/main" id="{09EFCE05-A20D-4042-BE84-A8D9D28EC01F}"/>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186" name="任意多边形: 形状 185">
                <a:extLst>
                  <a:ext uri="{FF2B5EF4-FFF2-40B4-BE49-F238E27FC236}">
                    <a16:creationId xmlns:a16="http://schemas.microsoft.com/office/drawing/2014/main" id="{A8BFAA10-23D4-472F-BFC7-3CE5C72FB1BE}"/>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187" name="任意多边形: 形状 186">
                <a:extLst>
                  <a:ext uri="{FF2B5EF4-FFF2-40B4-BE49-F238E27FC236}">
                    <a16:creationId xmlns:a16="http://schemas.microsoft.com/office/drawing/2014/main" id="{E5CC6593-EFC2-4101-B325-4FAADA09CE1A}"/>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188" name="任意多边形: 形状 187">
                <a:extLst>
                  <a:ext uri="{FF2B5EF4-FFF2-40B4-BE49-F238E27FC236}">
                    <a16:creationId xmlns:a16="http://schemas.microsoft.com/office/drawing/2014/main" id="{8CDA6B42-8311-4AF4-83B2-5BCCE2E7EBF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189" name="任意多边形: 形状 188">
                <a:extLst>
                  <a:ext uri="{FF2B5EF4-FFF2-40B4-BE49-F238E27FC236}">
                    <a16:creationId xmlns:a16="http://schemas.microsoft.com/office/drawing/2014/main" id="{C693CF9D-F81E-429D-A071-0BE28D381D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190" name="任意多边形: 形状 189">
                <a:extLst>
                  <a:ext uri="{FF2B5EF4-FFF2-40B4-BE49-F238E27FC236}">
                    <a16:creationId xmlns:a16="http://schemas.microsoft.com/office/drawing/2014/main" id="{3E4FCF14-29F3-48C5-9939-268F874A4DD5}"/>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191" name="任意多边形: 形状 190">
                <a:extLst>
                  <a:ext uri="{FF2B5EF4-FFF2-40B4-BE49-F238E27FC236}">
                    <a16:creationId xmlns:a16="http://schemas.microsoft.com/office/drawing/2014/main" id="{B1A7FC5F-9392-419F-9CBC-65A2AA4C7C89}"/>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192" name="任意多边形: 形状 191">
                <a:extLst>
                  <a:ext uri="{FF2B5EF4-FFF2-40B4-BE49-F238E27FC236}">
                    <a16:creationId xmlns:a16="http://schemas.microsoft.com/office/drawing/2014/main" id="{BBBCBB67-DB23-4094-9866-FEAD95B4C03D}"/>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193" name="任意多边形: 形状 192">
                <a:extLst>
                  <a:ext uri="{FF2B5EF4-FFF2-40B4-BE49-F238E27FC236}">
                    <a16:creationId xmlns:a16="http://schemas.microsoft.com/office/drawing/2014/main" id="{0F63C78C-EA73-42B7-9A60-65CEE59770A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194" name="任意多边形: 形状 193">
                <a:extLst>
                  <a:ext uri="{FF2B5EF4-FFF2-40B4-BE49-F238E27FC236}">
                    <a16:creationId xmlns:a16="http://schemas.microsoft.com/office/drawing/2014/main" id="{DD8EB3CF-33AB-4A91-AC9B-D24B8FCE55DB}"/>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sp>
        <p:nvSpPr>
          <p:cNvPr id="5" name="矩形 4">
            <a:extLst>
              <a:ext uri="{FF2B5EF4-FFF2-40B4-BE49-F238E27FC236}">
                <a16:creationId xmlns:a16="http://schemas.microsoft.com/office/drawing/2014/main" id="{C5AF2E4D-143E-47E8-A2FE-7B8E22D40D10}"/>
              </a:ext>
            </a:extLst>
          </p:cNvPr>
          <p:cNvSpPr/>
          <p:nvPr userDrawn="1"/>
        </p:nvSpPr>
        <p:spPr>
          <a:xfrm>
            <a:off x="660400" y="2702563"/>
            <a:ext cx="2522255" cy="3045540"/>
          </a:xfrm>
          <a:prstGeom prst="rect">
            <a:avLst/>
          </a:prstGeom>
          <a:gradFill flip="none" rotWithShape="1">
            <a:gsLst>
              <a:gs pos="0">
                <a:schemeClr val="accent1">
                  <a:alpha val="70000"/>
                </a:schemeClr>
              </a:gs>
              <a:gs pos="100000">
                <a:schemeClr val="accent1">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7" name="图片占位符 5">
            <a:extLst>
              <a:ext uri="{FF2B5EF4-FFF2-40B4-BE49-F238E27FC236}">
                <a16:creationId xmlns:a16="http://schemas.microsoft.com/office/drawing/2014/main" id="{C337B09F-730F-4C8C-AE2E-C9FC1F45B9D2}"/>
              </a:ext>
            </a:extLst>
          </p:cNvPr>
          <p:cNvSpPr>
            <a:spLocks noGrp="1"/>
          </p:cNvSpPr>
          <p:nvPr>
            <p:ph type="pic" sz="quarter" idx="13"/>
          </p:nvPr>
        </p:nvSpPr>
        <p:spPr>
          <a:xfrm>
            <a:off x="739852" y="2814405"/>
            <a:ext cx="2363351" cy="2380975"/>
          </a:xfrm>
        </p:spPr>
        <p:txBody>
          <a:bodyPr/>
          <a:lstStyle/>
          <a:p>
            <a:endParaRPr lang="zh-CN" altLang="en-US"/>
          </a:p>
        </p:txBody>
      </p:sp>
      <p:sp>
        <p:nvSpPr>
          <p:cNvPr id="11" name="文本占位符 10">
            <a:extLst>
              <a:ext uri="{FF2B5EF4-FFF2-40B4-BE49-F238E27FC236}">
                <a16:creationId xmlns:a16="http://schemas.microsoft.com/office/drawing/2014/main" id="{35C164A9-05FB-4694-9E07-D7F7E2478603}"/>
              </a:ext>
            </a:extLst>
          </p:cNvPr>
          <p:cNvSpPr>
            <a:spLocks noGrp="1"/>
          </p:cNvSpPr>
          <p:nvPr>
            <p:ph type="body" sz="quarter" idx="14" hasCustomPrompt="1"/>
          </p:nvPr>
        </p:nvSpPr>
        <p:spPr>
          <a:xfrm>
            <a:off x="744363" y="5211909"/>
            <a:ext cx="2354328" cy="536194"/>
          </a:xfrm>
        </p:spPr>
        <p:txBody>
          <a:bodyPr anchor="ctr" anchorCtr="1"/>
          <a:lstStyle>
            <a:lvl1pPr marL="0" indent="0">
              <a:buNone/>
              <a:defRPr>
                <a:solidFill>
                  <a:schemeClr val="bg1"/>
                </a:solidFill>
              </a:defRPr>
            </a:lvl1pPr>
          </a:lstStyle>
          <a:p>
            <a:pPr lvl="0"/>
            <a:r>
              <a:rPr lang="zh-CN" altLang="en-US" dirty="0"/>
              <a:t>点击输入标题</a:t>
            </a:r>
          </a:p>
        </p:txBody>
      </p:sp>
      <p:sp>
        <p:nvSpPr>
          <p:cNvPr id="112" name="矩形 111">
            <a:extLst>
              <a:ext uri="{FF2B5EF4-FFF2-40B4-BE49-F238E27FC236}">
                <a16:creationId xmlns:a16="http://schemas.microsoft.com/office/drawing/2014/main" id="{1947A926-E75F-4668-B015-2783A46DE4D7}"/>
              </a:ext>
            </a:extLst>
          </p:cNvPr>
          <p:cNvSpPr/>
          <p:nvPr userDrawn="1"/>
        </p:nvSpPr>
        <p:spPr>
          <a:xfrm>
            <a:off x="3436846" y="2702563"/>
            <a:ext cx="2522255" cy="3045540"/>
          </a:xfrm>
          <a:prstGeom prst="rect">
            <a:avLst/>
          </a:prstGeom>
          <a:gradFill flip="none" rotWithShape="1">
            <a:gsLst>
              <a:gs pos="0">
                <a:schemeClr val="accent1">
                  <a:alpha val="70000"/>
                </a:schemeClr>
              </a:gs>
              <a:gs pos="100000">
                <a:schemeClr val="accent1">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3" name="图片占位符 5">
            <a:extLst>
              <a:ext uri="{FF2B5EF4-FFF2-40B4-BE49-F238E27FC236}">
                <a16:creationId xmlns:a16="http://schemas.microsoft.com/office/drawing/2014/main" id="{100E430C-05BD-4727-B9FF-DD800C528C89}"/>
              </a:ext>
            </a:extLst>
          </p:cNvPr>
          <p:cNvSpPr>
            <a:spLocks noGrp="1"/>
          </p:cNvSpPr>
          <p:nvPr>
            <p:ph type="pic" sz="quarter" idx="15"/>
          </p:nvPr>
        </p:nvSpPr>
        <p:spPr>
          <a:xfrm>
            <a:off x="3516298" y="2814405"/>
            <a:ext cx="2363351" cy="2380975"/>
          </a:xfrm>
        </p:spPr>
        <p:txBody>
          <a:bodyPr/>
          <a:lstStyle/>
          <a:p>
            <a:endParaRPr lang="zh-CN" altLang="en-US"/>
          </a:p>
        </p:txBody>
      </p:sp>
      <p:sp>
        <p:nvSpPr>
          <p:cNvPr id="114" name="文本占位符 10">
            <a:extLst>
              <a:ext uri="{FF2B5EF4-FFF2-40B4-BE49-F238E27FC236}">
                <a16:creationId xmlns:a16="http://schemas.microsoft.com/office/drawing/2014/main" id="{3D240898-B88A-4A2E-B261-F0692BDBFA05}"/>
              </a:ext>
            </a:extLst>
          </p:cNvPr>
          <p:cNvSpPr>
            <a:spLocks noGrp="1"/>
          </p:cNvSpPr>
          <p:nvPr>
            <p:ph type="body" sz="quarter" idx="16" hasCustomPrompt="1"/>
          </p:nvPr>
        </p:nvSpPr>
        <p:spPr>
          <a:xfrm>
            <a:off x="3525319" y="5211909"/>
            <a:ext cx="2354328" cy="536194"/>
          </a:xfrm>
        </p:spPr>
        <p:txBody>
          <a:bodyPr anchor="ctr" anchorCtr="1"/>
          <a:lstStyle>
            <a:lvl1pPr marL="0" indent="0">
              <a:buNone/>
              <a:defRPr>
                <a:solidFill>
                  <a:schemeClr val="bg1"/>
                </a:solidFill>
              </a:defRPr>
            </a:lvl1pPr>
          </a:lstStyle>
          <a:p>
            <a:pPr lvl="0"/>
            <a:r>
              <a:rPr lang="zh-CN" altLang="en-US" dirty="0"/>
              <a:t>点击输入标题</a:t>
            </a:r>
          </a:p>
        </p:txBody>
      </p:sp>
      <p:sp>
        <p:nvSpPr>
          <p:cNvPr id="115" name="矩形 114">
            <a:extLst>
              <a:ext uri="{FF2B5EF4-FFF2-40B4-BE49-F238E27FC236}">
                <a16:creationId xmlns:a16="http://schemas.microsoft.com/office/drawing/2014/main" id="{C08E38B7-8379-4287-97CE-0330C2FB23FB}"/>
              </a:ext>
            </a:extLst>
          </p:cNvPr>
          <p:cNvSpPr/>
          <p:nvPr userDrawn="1"/>
        </p:nvSpPr>
        <p:spPr>
          <a:xfrm>
            <a:off x="6213290" y="2702563"/>
            <a:ext cx="2522255" cy="3045540"/>
          </a:xfrm>
          <a:prstGeom prst="rect">
            <a:avLst/>
          </a:prstGeom>
          <a:gradFill flip="none" rotWithShape="1">
            <a:gsLst>
              <a:gs pos="0">
                <a:schemeClr val="accent1">
                  <a:alpha val="70000"/>
                </a:schemeClr>
              </a:gs>
              <a:gs pos="100000">
                <a:schemeClr val="accent1">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6" name="图片占位符 5">
            <a:extLst>
              <a:ext uri="{FF2B5EF4-FFF2-40B4-BE49-F238E27FC236}">
                <a16:creationId xmlns:a16="http://schemas.microsoft.com/office/drawing/2014/main" id="{A5E74394-A27E-433E-A0FC-D12166878B43}"/>
              </a:ext>
            </a:extLst>
          </p:cNvPr>
          <p:cNvSpPr>
            <a:spLocks noGrp="1"/>
          </p:cNvSpPr>
          <p:nvPr>
            <p:ph type="pic" sz="quarter" idx="17"/>
          </p:nvPr>
        </p:nvSpPr>
        <p:spPr>
          <a:xfrm>
            <a:off x="6296377" y="2814405"/>
            <a:ext cx="2363351" cy="2380975"/>
          </a:xfrm>
        </p:spPr>
        <p:txBody>
          <a:bodyPr/>
          <a:lstStyle/>
          <a:p>
            <a:endParaRPr lang="zh-CN" altLang="en-US"/>
          </a:p>
        </p:txBody>
      </p:sp>
      <p:sp>
        <p:nvSpPr>
          <p:cNvPr id="117" name="文本占位符 10">
            <a:extLst>
              <a:ext uri="{FF2B5EF4-FFF2-40B4-BE49-F238E27FC236}">
                <a16:creationId xmlns:a16="http://schemas.microsoft.com/office/drawing/2014/main" id="{70086A36-51D2-41C6-9E3C-1C1B35B71D8D}"/>
              </a:ext>
            </a:extLst>
          </p:cNvPr>
          <p:cNvSpPr>
            <a:spLocks noGrp="1"/>
          </p:cNvSpPr>
          <p:nvPr>
            <p:ph type="body" sz="quarter" idx="18" hasCustomPrompt="1"/>
          </p:nvPr>
        </p:nvSpPr>
        <p:spPr>
          <a:xfrm>
            <a:off x="6308081" y="5211909"/>
            <a:ext cx="2354328" cy="536194"/>
          </a:xfrm>
        </p:spPr>
        <p:txBody>
          <a:bodyPr anchor="ctr" anchorCtr="1"/>
          <a:lstStyle>
            <a:lvl1pPr marL="0" indent="0">
              <a:buNone/>
              <a:defRPr>
                <a:solidFill>
                  <a:schemeClr val="bg1"/>
                </a:solidFill>
              </a:defRPr>
            </a:lvl1pPr>
          </a:lstStyle>
          <a:p>
            <a:pPr lvl="0"/>
            <a:r>
              <a:rPr lang="zh-CN" altLang="en-US" dirty="0"/>
              <a:t>点击输入标题</a:t>
            </a:r>
          </a:p>
        </p:txBody>
      </p:sp>
      <p:sp>
        <p:nvSpPr>
          <p:cNvPr id="118" name="矩形 117">
            <a:extLst>
              <a:ext uri="{FF2B5EF4-FFF2-40B4-BE49-F238E27FC236}">
                <a16:creationId xmlns:a16="http://schemas.microsoft.com/office/drawing/2014/main" id="{63C26B8A-C989-4617-88CC-23F7C1A9F512}"/>
              </a:ext>
            </a:extLst>
          </p:cNvPr>
          <p:cNvSpPr/>
          <p:nvPr userDrawn="1"/>
        </p:nvSpPr>
        <p:spPr>
          <a:xfrm>
            <a:off x="8989734" y="2702563"/>
            <a:ext cx="2522255" cy="3045540"/>
          </a:xfrm>
          <a:prstGeom prst="rect">
            <a:avLst/>
          </a:prstGeom>
          <a:gradFill flip="none" rotWithShape="1">
            <a:gsLst>
              <a:gs pos="0">
                <a:schemeClr val="accent1">
                  <a:alpha val="70000"/>
                </a:schemeClr>
              </a:gs>
              <a:gs pos="100000">
                <a:schemeClr val="accent1">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9" name="图片占位符 5">
            <a:extLst>
              <a:ext uri="{FF2B5EF4-FFF2-40B4-BE49-F238E27FC236}">
                <a16:creationId xmlns:a16="http://schemas.microsoft.com/office/drawing/2014/main" id="{FD94117E-D3F9-49F7-BA58-E6E84E4FAE03}"/>
              </a:ext>
            </a:extLst>
          </p:cNvPr>
          <p:cNvSpPr>
            <a:spLocks noGrp="1"/>
          </p:cNvSpPr>
          <p:nvPr>
            <p:ph type="pic" sz="quarter" idx="19"/>
          </p:nvPr>
        </p:nvSpPr>
        <p:spPr>
          <a:xfrm>
            <a:off x="9069187" y="2814405"/>
            <a:ext cx="2363351" cy="2380975"/>
          </a:xfrm>
        </p:spPr>
        <p:txBody>
          <a:bodyPr/>
          <a:lstStyle/>
          <a:p>
            <a:endParaRPr lang="zh-CN" altLang="en-US"/>
          </a:p>
        </p:txBody>
      </p:sp>
      <p:sp>
        <p:nvSpPr>
          <p:cNvPr id="120" name="文本占位符 10">
            <a:extLst>
              <a:ext uri="{FF2B5EF4-FFF2-40B4-BE49-F238E27FC236}">
                <a16:creationId xmlns:a16="http://schemas.microsoft.com/office/drawing/2014/main" id="{BFA23386-F62B-45DD-BE7E-542E0767A76A}"/>
              </a:ext>
            </a:extLst>
          </p:cNvPr>
          <p:cNvSpPr>
            <a:spLocks noGrp="1"/>
          </p:cNvSpPr>
          <p:nvPr>
            <p:ph type="body" sz="quarter" idx="20" hasCustomPrompt="1"/>
          </p:nvPr>
        </p:nvSpPr>
        <p:spPr>
          <a:xfrm>
            <a:off x="9073697" y="5211909"/>
            <a:ext cx="2354328" cy="536194"/>
          </a:xfrm>
        </p:spPr>
        <p:txBody>
          <a:bodyPr anchor="ctr" anchorCtr="1"/>
          <a:lstStyle>
            <a:lvl1pPr marL="0" indent="0">
              <a:buNone/>
              <a:defRPr>
                <a:solidFill>
                  <a:schemeClr val="bg1"/>
                </a:solidFill>
              </a:defRPr>
            </a:lvl1pPr>
          </a:lstStyle>
          <a:p>
            <a:pPr lvl="0"/>
            <a:r>
              <a:rPr lang="zh-CN" altLang="en-US" dirty="0"/>
              <a:t>点击输入标题</a:t>
            </a:r>
          </a:p>
        </p:txBody>
      </p:sp>
    </p:spTree>
    <p:extLst>
      <p:ext uri="{BB962C8B-B14F-4D97-AF65-F5344CB8AC3E}">
        <p14:creationId xmlns:p14="http://schemas.microsoft.com/office/powerpoint/2010/main" val="556416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0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401" y="365127"/>
            <a:ext cx="9176769"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334890"/>
            <a:ext cx="2921000" cy="365125"/>
          </a:xfrm>
        </p:spPr>
        <p:txBody>
          <a:bodyPr/>
          <a:lstStyle>
            <a:lvl1pPr>
              <a:defRPr>
                <a:solidFill>
                  <a:schemeClr val="tx1">
                    <a:lumMod val="50000"/>
                    <a:lumOff val="50000"/>
                  </a:schemeClr>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334890"/>
            <a:ext cx="4114800" cy="365125"/>
          </a:xfrm>
        </p:spPr>
        <p:txBody>
          <a:bodyPr/>
          <a:lstStyle>
            <a:lvl1pPr>
              <a:defRPr>
                <a:solidFill>
                  <a:schemeClr val="tx1">
                    <a:lumMod val="50000"/>
                    <a:lumOff val="50000"/>
                  </a:schemeClr>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p:nvSpPr>
        <p:spPr>
          <a:xfrm>
            <a:off x="7358895" y="1332978"/>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334890"/>
            <a:ext cx="2908300" cy="365125"/>
          </a:xfrm>
        </p:spPr>
        <p:txBody>
          <a:bodyPr/>
          <a:lstStyle>
            <a:lvl1pPr>
              <a:defRPr>
                <a:solidFill>
                  <a:schemeClr val="tx1">
                    <a:lumMod val="50000"/>
                    <a:lumOff val="50000"/>
                  </a:schemeClr>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cxnSp>
        <p:nvCxnSpPr>
          <p:cNvPr id="136" name="直接连接符 135">
            <a:extLst>
              <a:ext uri="{FF2B5EF4-FFF2-40B4-BE49-F238E27FC236}">
                <a16:creationId xmlns:a16="http://schemas.microsoft.com/office/drawing/2014/main" id="{551828F4-71DB-4A82-AC48-2C020B5AD818}"/>
              </a:ext>
            </a:extLst>
          </p:cNvPr>
          <p:cNvCxnSpPr>
            <a:cxnSpLocks/>
          </p:cNvCxnSpPr>
          <p:nvPr userDrawn="1"/>
        </p:nvCxnSpPr>
        <p:spPr>
          <a:xfrm>
            <a:off x="660401"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7F130058-7B67-4887-A036-73295A40AF9F}"/>
              </a:ext>
            </a:extLst>
          </p:cNvPr>
          <p:cNvGrpSpPr/>
          <p:nvPr userDrawn="1"/>
        </p:nvGrpSpPr>
        <p:grpSpPr>
          <a:xfrm>
            <a:off x="9853662" y="424906"/>
            <a:ext cx="1665239" cy="497182"/>
            <a:chOff x="6542864" y="-2423820"/>
            <a:chExt cx="2067736" cy="617354"/>
          </a:xfrm>
        </p:grpSpPr>
        <p:grpSp>
          <p:nvGrpSpPr>
            <p:cNvPr id="137" name="组合 136">
              <a:extLst>
                <a:ext uri="{FF2B5EF4-FFF2-40B4-BE49-F238E27FC236}">
                  <a16:creationId xmlns:a16="http://schemas.microsoft.com/office/drawing/2014/main" id="{0C784086-31EB-44D8-A2DB-4F46C71711D3}"/>
                </a:ext>
              </a:extLst>
            </p:cNvPr>
            <p:cNvGrpSpPr/>
            <p:nvPr userDrawn="1"/>
          </p:nvGrpSpPr>
          <p:grpSpPr>
            <a:xfrm>
              <a:off x="7269148" y="-2357712"/>
              <a:ext cx="1341452" cy="475995"/>
              <a:chOff x="7289664" y="1427891"/>
              <a:chExt cx="3341349" cy="1163136"/>
            </a:xfrm>
          </p:grpSpPr>
          <p:grpSp>
            <p:nvGrpSpPr>
              <p:cNvPr id="195" name="组合 194">
                <a:extLst>
                  <a:ext uri="{FF2B5EF4-FFF2-40B4-BE49-F238E27FC236}">
                    <a16:creationId xmlns:a16="http://schemas.microsoft.com/office/drawing/2014/main" id="{B4E6F051-39F3-4915-9FFC-291A159ED0A5}"/>
                  </a:ext>
                </a:extLst>
              </p:cNvPr>
              <p:cNvGrpSpPr/>
              <p:nvPr/>
            </p:nvGrpSpPr>
            <p:grpSpPr>
              <a:xfrm>
                <a:off x="7298551" y="1427891"/>
                <a:ext cx="3252996" cy="885669"/>
                <a:chOff x="7320287" y="1500710"/>
                <a:chExt cx="3125692" cy="851009"/>
              </a:xfrm>
            </p:grpSpPr>
            <p:sp>
              <p:nvSpPr>
                <p:cNvPr id="197" name="任意多边形: 形状 196">
                  <a:extLst>
                    <a:ext uri="{FF2B5EF4-FFF2-40B4-BE49-F238E27FC236}">
                      <a16:creationId xmlns:a16="http://schemas.microsoft.com/office/drawing/2014/main" id="{B78ED007-CD47-44BC-B7D1-39AC8A7ABA2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198" name="任意多边形: 形状 197">
                  <a:extLst>
                    <a:ext uri="{FF2B5EF4-FFF2-40B4-BE49-F238E27FC236}">
                      <a16:creationId xmlns:a16="http://schemas.microsoft.com/office/drawing/2014/main" id="{BF4D9AFC-A676-4E57-8B0E-F5077732E4CE}"/>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199" name="任意多边形: 形状 198">
                  <a:extLst>
                    <a:ext uri="{FF2B5EF4-FFF2-40B4-BE49-F238E27FC236}">
                      <a16:creationId xmlns:a16="http://schemas.microsoft.com/office/drawing/2014/main" id="{2C5B4DF3-1F83-4907-8FFD-9CD721620787}"/>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00" name="任意多边形: 形状 199">
                  <a:extLst>
                    <a:ext uri="{FF2B5EF4-FFF2-40B4-BE49-F238E27FC236}">
                      <a16:creationId xmlns:a16="http://schemas.microsoft.com/office/drawing/2014/main" id="{8A371D43-A834-4FBA-B7EB-51C6A035991D}"/>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01" name="任意多边形: 形状 200">
                  <a:extLst>
                    <a:ext uri="{FF2B5EF4-FFF2-40B4-BE49-F238E27FC236}">
                      <a16:creationId xmlns:a16="http://schemas.microsoft.com/office/drawing/2014/main" id="{06CA36E7-C670-4359-98B0-94B1B2B3A51A}"/>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02" name="任意多边形: 形状 201">
                  <a:extLst>
                    <a:ext uri="{FF2B5EF4-FFF2-40B4-BE49-F238E27FC236}">
                      <a16:creationId xmlns:a16="http://schemas.microsoft.com/office/drawing/2014/main" id="{5C70882C-5FD7-4FEB-8681-E4FF08CF3434}"/>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03" name="任意多边形: 形状 202">
                  <a:extLst>
                    <a:ext uri="{FF2B5EF4-FFF2-40B4-BE49-F238E27FC236}">
                      <a16:creationId xmlns:a16="http://schemas.microsoft.com/office/drawing/2014/main" id="{E1A054AE-B93D-4ADF-886C-307883367B48}"/>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04" name="任意多边形: 形状 203">
                  <a:extLst>
                    <a:ext uri="{FF2B5EF4-FFF2-40B4-BE49-F238E27FC236}">
                      <a16:creationId xmlns:a16="http://schemas.microsoft.com/office/drawing/2014/main" id="{84685507-C7E6-447E-B45D-3E347F2AA441}"/>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05" name="任意多边形: 形状 204">
                  <a:extLst>
                    <a:ext uri="{FF2B5EF4-FFF2-40B4-BE49-F238E27FC236}">
                      <a16:creationId xmlns:a16="http://schemas.microsoft.com/office/drawing/2014/main" id="{83F06577-872A-4882-8ABD-58678D8F5FD5}"/>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06" name="任意多边形: 形状 205">
                  <a:extLst>
                    <a:ext uri="{FF2B5EF4-FFF2-40B4-BE49-F238E27FC236}">
                      <a16:creationId xmlns:a16="http://schemas.microsoft.com/office/drawing/2014/main" id="{674F8D04-54D8-4807-A155-B0EA00A35048}"/>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196" name="文本框 195">
                <a:extLst>
                  <a:ext uri="{FF2B5EF4-FFF2-40B4-BE49-F238E27FC236}">
                    <a16:creationId xmlns:a16="http://schemas.microsoft.com/office/drawing/2014/main" id="{4A43E861-49CC-4291-BF30-06462A83BD21}"/>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138" name="组合 137">
              <a:extLst>
                <a:ext uri="{FF2B5EF4-FFF2-40B4-BE49-F238E27FC236}">
                  <a16:creationId xmlns:a16="http://schemas.microsoft.com/office/drawing/2014/main" id="{2773B8FE-8E7C-49A8-AA0A-EF6BB5E39356}"/>
                </a:ext>
              </a:extLst>
            </p:cNvPr>
            <p:cNvGrpSpPr/>
            <p:nvPr userDrawn="1"/>
          </p:nvGrpSpPr>
          <p:grpSpPr>
            <a:xfrm>
              <a:off x="6542864" y="-2423820"/>
              <a:ext cx="598107" cy="617354"/>
              <a:chOff x="3530952" y="832111"/>
              <a:chExt cx="5130095" cy="5194730"/>
            </a:xfrm>
          </p:grpSpPr>
          <p:sp>
            <p:nvSpPr>
              <p:cNvPr id="139" name="任意多边形: 形状 138">
                <a:extLst>
                  <a:ext uri="{FF2B5EF4-FFF2-40B4-BE49-F238E27FC236}">
                    <a16:creationId xmlns:a16="http://schemas.microsoft.com/office/drawing/2014/main" id="{E4252831-0C53-44F3-938B-25C46CDAFA94}"/>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140" name="任意多边形: 形状 139">
                <a:extLst>
                  <a:ext uri="{FF2B5EF4-FFF2-40B4-BE49-F238E27FC236}">
                    <a16:creationId xmlns:a16="http://schemas.microsoft.com/office/drawing/2014/main" id="{D0758274-392E-4196-B49B-203E3E1AD8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141" name="任意多边形: 形状 140">
                <a:extLst>
                  <a:ext uri="{FF2B5EF4-FFF2-40B4-BE49-F238E27FC236}">
                    <a16:creationId xmlns:a16="http://schemas.microsoft.com/office/drawing/2014/main" id="{C8EB1F44-BEC5-4282-831D-AAE5B1C385CA}"/>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142" name="任意多边形: 形状 141">
                <a:extLst>
                  <a:ext uri="{FF2B5EF4-FFF2-40B4-BE49-F238E27FC236}">
                    <a16:creationId xmlns:a16="http://schemas.microsoft.com/office/drawing/2014/main" id="{4F532475-2AA0-48AF-A680-F5099EFF77ED}"/>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143" name="任意多边形: 形状 142">
                <a:extLst>
                  <a:ext uri="{FF2B5EF4-FFF2-40B4-BE49-F238E27FC236}">
                    <a16:creationId xmlns:a16="http://schemas.microsoft.com/office/drawing/2014/main" id="{B9FBB5CB-9B64-43BA-A809-93A1936C5C83}"/>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144" name="任意多边形: 形状 143">
                <a:extLst>
                  <a:ext uri="{FF2B5EF4-FFF2-40B4-BE49-F238E27FC236}">
                    <a16:creationId xmlns:a16="http://schemas.microsoft.com/office/drawing/2014/main" id="{A899D375-F7DB-4C55-A523-F99EB66944A2}"/>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145" name="任意多边形: 形状 144">
                <a:extLst>
                  <a:ext uri="{FF2B5EF4-FFF2-40B4-BE49-F238E27FC236}">
                    <a16:creationId xmlns:a16="http://schemas.microsoft.com/office/drawing/2014/main" id="{15FBDE60-777A-418D-BB2F-6B9401EEF1C7}"/>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146" name="任意多边形: 形状 145">
                <a:extLst>
                  <a:ext uri="{FF2B5EF4-FFF2-40B4-BE49-F238E27FC236}">
                    <a16:creationId xmlns:a16="http://schemas.microsoft.com/office/drawing/2014/main" id="{FCADF108-0900-44DD-8CF7-14931A9DBE9B}"/>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147" name="任意多边形: 形状 146">
                <a:extLst>
                  <a:ext uri="{FF2B5EF4-FFF2-40B4-BE49-F238E27FC236}">
                    <a16:creationId xmlns:a16="http://schemas.microsoft.com/office/drawing/2014/main" id="{E550A5B2-1067-4972-B038-4FF925D17A61}"/>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148" name="任意多边形: 形状 147">
                <a:extLst>
                  <a:ext uri="{FF2B5EF4-FFF2-40B4-BE49-F238E27FC236}">
                    <a16:creationId xmlns:a16="http://schemas.microsoft.com/office/drawing/2014/main" id="{7BEE94B9-B4D8-47DA-BD66-9208299CA9C1}"/>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149" name="任意多边形: 形状 148">
                <a:extLst>
                  <a:ext uri="{FF2B5EF4-FFF2-40B4-BE49-F238E27FC236}">
                    <a16:creationId xmlns:a16="http://schemas.microsoft.com/office/drawing/2014/main" id="{B01A8B0B-0B41-4058-BFC8-4D34BB16F3D0}"/>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150" name="任意多边形: 形状 149">
                <a:extLst>
                  <a:ext uri="{FF2B5EF4-FFF2-40B4-BE49-F238E27FC236}">
                    <a16:creationId xmlns:a16="http://schemas.microsoft.com/office/drawing/2014/main" id="{8DBB4C3F-476B-479C-B982-02BC5A73FE39}"/>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151" name="任意多边形: 形状 150">
                <a:extLst>
                  <a:ext uri="{FF2B5EF4-FFF2-40B4-BE49-F238E27FC236}">
                    <a16:creationId xmlns:a16="http://schemas.microsoft.com/office/drawing/2014/main" id="{9AB31ECE-3783-4137-B170-898D6924200F}"/>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152" name="任意多边形: 形状 151">
                <a:extLst>
                  <a:ext uri="{FF2B5EF4-FFF2-40B4-BE49-F238E27FC236}">
                    <a16:creationId xmlns:a16="http://schemas.microsoft.com/office/drawing/2014/main" id="{C3AC120D-965C-462C-A98D-D8958D85D05E}"/>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153" name="任意多边形: 形状 152">
                <a:extLst>
                  <a:ext uri="{FF2B5EF4-FFF2-40B4-BE49-F238E27FC236}">
                    <a16:creationId xmlns:a16="http://schemas.microsoft.com/office/drawing/2014/main" id="{7B39CD5E-772F-4917-BE51-0FDBE627EA76}"/>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154" name="任意多边形: 形状 153">
                <a:extLst>
                  <a:ext uri="{FF2B5EF4-FFF2-40B4-BE49-F238E27FC236}">
                    <a16:creationId xmlns:a16="http://schemas.microsoft.com/office/drawing/2014/main" id="{BE324E40-190B-42FA-95C7-2FD353119D99}"/>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155" name="任意多边形: 形状 154">
                <a:extLst>
                  <a:ext uri="{FF2B5EF4-FFF2-40B4-BE49-F238E27FC236}">
                    <a16:creationId xmlns:a16="http://schemas.microsoft.com/office/drawing/2014/main" id="{B9F7150B-239E-4970-80AB-5B04A90B3729}"/>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156" name="任意多边形: 形状 155">
                <a:extLst>
                  <a:ext uri="{FF2B5EF4-FFF2-40B4-BE49-F238E27FC236}">
                    <a16:creationId xmlns:a16="http://schemas.microsoft.com/office/drawing/2014/main" id="{5E60E1E3-76F2-4BD9-9959-EED81CED8625}"/>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157" name="任意多边形: 形状 156">
                <a:extLst>
                  <a:ext uri="{FF2B5EF4-FFF2-40B4-BE49-F238E27FC236}">
                    <a16:creationId xmlns:a16="http://schemas.microsoft.com/office/drawing/2014/main" id="{A85DB6DD-DB0A-4DB8-BE63-F9B3DE513778}"/>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158" name="任意多边形: 形状 157">
                <a:extLst>
                  <a:ext uri="{FF2B5EF4-FFF2-40B4-BE49-F238E27FC236}">
                    <a16:creationId xmlns:a16="http://schemas.microsoft.com/office/drawing/2014/main" id="{533F6241-2559-4703-A374-9C71667F5682}"/>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159" name="任意多边形: 形状 158">
                <a:extLst>
                  <a:ext uri="{FF2B5EF4-FFF2-40B4-BE49-F238E27FC236}">
                    <a16:creationId xmlns:a16="http://schemas.microsoft.com/office/drawing/2014/main" id="{D96B0756-F5D0-4DDF-B188-82237A19C2C2}"/>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160" name="任意多边形: 形状 159">
                <a:extLst>
                  <a:ext uri="{FF2B5EF4-FFF2-40B4-BE49-F238E27FC236}">
                    <a16:creationId xmlns:a16="http://schemas.microsoft.com/office/drawing/2014/main" id="{9C976A93-4500-476E-B193-86E29374EF2C}"/>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161" name="任意多边形: 形状 160">
                <a:extLst>
                  <a:ext uri="{FF2B5EF4-FFF2-40B4-BE49-F238E27FC236}">
                    <a16:creationId xmlns:a16="http://schemas.microsoft.com/office/drawing/2014/main" id="{752F86AE-F80F-467E-8153-BCA636FA63DC}"/>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162" name="任意多边形: 形状 161">
                <a:extLst>
                  <a:ext uri="{FF2B5EF4-FFF2-40B4-BE49-F238E27FC236}">
                    <a16:creationId xmlns:a16="http://schemas.microsoft.com/office/drawing/2014/main" id="{5B44AFB1-54BF-4421-94B7-2594F9D68DA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163" name="任意多边形: 形状 162">
                <a:extLst>
                  <a:ext uri="{FF2B5EF4-FFF2-40B4-BE49-F238E27FC236}">
                    <a16:creationId xmlns:a16="http://schemas.microsoft.com/office/drawing/2014/main" id="{B6A62D47-BFC1-47CE-9841-8C9B11C718E9}"/>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164" name="任意多边形: 形状 163">
                <a:extLst>
                  <a:ext uri="{FF2B5EF4-FFF2-40B4-BE49-F238E27FC236}">
                    <a16:creationId xmlns:a16="http://schemas.microsoft.com/office/drawing/2014/main" id="{7F75B1D7-3D97-4361-A773-9B41EAD5A62F}"/>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165" name="任意多边形: 形状 164">
                <a:extLst>
                  <a:ext uri="{FF2B5EF4-FFF2-40B4-BE49-F238E27FC236}">
                    <a16:creationId xmlns:a16="http://schemas.microsoft.com/office/drawing/2014/main" id="{0382D459-05E8-4AB0-80AC-E88E3ED5B2DF}"/>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166" name="任意多边形: 形状 165">
                <a:extLst>
                  <a:ext uri="{FF2B5EF4-FFF2-40B4-BE49-F238E27FC236}">
                    <a16:creationId xmlns:a16="http://schemas.microsoft.com/office/drawing/2014/main" id="{5585EC34-3B34-43A0-8714-D093FCEBF3D3}"/>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167" name="任意多边形: 形状 166">
                <a:extLst>
                  <a:ext uri="{FF2B5EF4-FFF2-40B4-BE49-F238E27FC236}">
                    <a16:creationId xmlns:a16="http://schemas.microsoft.com/office/drawing/2014/main" id="{38108B2A-6A2A-45D1-BDC4-05D49F07D50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168" name="任意多边形: 形状 167">
                <a:extLst>
                  <a:ext uri="{FF2B5EF4-FFF2-40B4-BE49-F238E27FC236}">
                    <a16:creationId xmlns:a16="http://schemas.microsoft.com/office/drawing/2014/main" id="{9B728B95-6ECE-4907-951F-7DB01C77E28B}"/>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169" name="任意多边形: 形状 168">
                <a:extLst>
                  <a:ext uri="{FF2B5EF4-FFF2-40B4-BE49-F238E27FC236}">
                    <a16:creationId xmlns:a16="http://schemas.microsoft.com/office/drawing/2014/main" id="{3785FE0A-6CB8-4AE8-B535-AF220421E135}"/>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170" name="任意多边形: 形状 169">
                <a:extLst>
                  <a:ext uri="{FF2B5EF4-FFF2-40B4-BE49-F238E27FC236}">
                    <a16:creationId xmlns:a16="http://schemas.microsoft.com/office/drawing/2014/main" id="{30140B5E-EF72-415F-A9F4-87738F418A0E}"/>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171" name="任意多边形: 形状 170">
                <a:extLst>
                  <a:ext uri="{FF2B5EF4-FFF2-40B4-BE49-F238E27FC236}">
                    <a16:creationId xmlns:a16="http://schemas.microsoft.com/office/drawing/2014/main" id="{7D4DFC0B-AF29-4527-B3FC-E22779A642BD}"/>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172" name="任意多边形: 形状 171">
                <a:extLst>
                  <a:ext uri="{FF2B5EF4-FFF2-40B4-BE49-F238E27FC236}">
                    <a16:creationId xmlns:a16="http://schemas.microsoft.com/office/drawing/2014/main" id="{A011D9A3-EB12-47A0-9B38-D0C4C790E522}"/>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173" name="任意多边形: 形状 172">
                <a:extLst>
                  <a:ext uri="{FF2B5EF4-FFF2-40B4-BE49-F238E27FC236}">
                    <a16:creationId xmlns:a16="http://schemas.microsoft.com/office/drawing/2014/main" id="{34C74C4F-25B1-4B22-B6B8-F4C56BDD20E9}"/>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174" name="任意多边形: 形状 173">
                <a:extLst>
                  <a:ext uri="{FF2B5EF4-FFF2-40B4-BE49-F238E27FC236}">
                    <a16:creationId xmlns:a16="http://schemas.microsoft.com/office/drawing/2014/main" id="{A60A2214-3CC3-41BD-B5F3-6364923E1E5F}"/>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175" name="任意多边形: 形状 174">
                <a:extLst>
                  <a:ext uri="{FF2B5EF4-FFF2-40B4-BE49-F238E27FC236}">
                    <a16:creationId xmlns:a16="http://schemas.microsoft.com/office/drawing/2014/main" id="{88012CEE-8111-4C62-9DF2-2E4A95518A14}"/>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176" name="任意多边形: 形状 175">
                <a:extLst>
                  <a:ext uri="{FF2B5EF4-FFF2-40B4-BE49-F238E27FC236}">
                    <a16:creationId xmlns:a16="http://schemas.microsoft.com/office/drawing/2014/main" id="{AB7F2EA0-4077-491E-883B-D42995B8DC3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177" name="任意多边形: 形状 176">
                <a:extLst>
                  <a:ext uri="{FF2B5EF4-FFF2-40B4-BE49-F238E27FC236}">
                    <a16:creationId xmlns:a16="http://schemas.microsoft.com/office/drawing/2014/main" id="{7279C37E-3ED0-49F0-BE5B-23845EE58078}"/>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178" name="任意多边形: 形状 177">
                <a:extLst>
                  <a:ext uri="{FF2B5EF4-FFF2-40B4-BE49-F238E27FC236}">
                    <a16:creationId xmlns:a16="http://schemas.microsoft.com/office/drawing/2014/main" id="{C7A0C076-D34F-42C2-90AF-15F92F069AE3}"/>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179" name="任意多边形: 形状 178">
                <a:extLst>
                  <a:ext uri="{FF2B5EF4-FFF2-40B4-BE49-F238E27FC236}">
                    <a16:creationId xmlns:a16="http://schemas.microsoft.com/office/drawing/2014/main" id="{22247C5D-5EC9-4D93-B828-A0291371C509}"/>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180" name="任意多边形: 形状 179">
                <a:extLst>
                  <a:ext uri="{FF2B5EF4-FFF2-40B4-BE49-F238E27FC236}">
                    <a16:creationId xmlns:a16="http://schemas.microsoft.com/office/drawing/2014/main" id="{186CC31B-D2C4-4274-BF6B-3EDB86462E29}"/>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181" name="任意多边形: 形状 180">
                <a:extLst>
                  <a:ext uri="{FF2B5EF4-FFF2-40B4-BE49-F238E27FC236}">
                    <a16:creationId xmlns:a16="http://schemas.microsoft.com/office/drawing/2014/main" id="{1650DF3B-6C35-4AE7-AF93-3233DA321E71}"/>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182" name="任意多边形: 形状 181">
                <a:extLst>
                  <a:ext uri="{FF2B5EF4-FFF2-40B4-BE49-F238E27FC236}">
                    <a16:creationId xmlns:a16="http://schemas.microsoft.com/office/drawing/2014/main" id="{E26450F7-996D-4EC0-9EC9-FB88F2176A33}"/>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183" name="任意多边形: 形状 182">
                <a:extLst>
                  <a:ext uri="{FF2B5EF4-FFF2-40B4-BE49-F238E27FC236}">
                    <a16:creationId xmlns:a16="http://schemas.microsoft.com/office/drawing/2014/main" id="{D3CC5DC6-8B3E-4AC2-865D-218069E6689C}"/>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184" name="任意多边形: 形状 183">
                <a:extLst>
                  <a:ext uri="{FF2B5EF4-FFF2-40B4-BE49-F238E27FC236}">
                    <a16:creationId xmlns:a16="http://schemas.microsoft.com/office/drawing/2014/main" id="{AB72180C-D2CA-49FC-A23C-3DE495EBF44F}"/>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185" name="任意多边形: 形状 184">
                <a:extLst>
                  <a:ext uri="{FF2B5EF4-FFF2-40B4-BE49-F238E27FC236}">
                    <a16:creationId xmlns:a16="http://schemas.microsoft.com/office/drawing/2014/main" id="{09EFCE05-A20D-4042-BE84-A8D9D28EC01F}"/>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186" name="任意多边形: 形状 185">
                <a:extLst>
                  <a:ext uri="{FF2B5EF4-FFF2-40B4-BE49-F238E27FC236}">
                    <a16:creationId xmlns:a16="http://schemas.microsoft.com/office/drawing/2014/main" id="{A8BFAA10-23D4-472F-BFC7-3CE5C72FB1BE}"/>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187" name="任意多边形: 形状 186">
                <a:extLst>
                  <a:ext uri="{FF2B5EF4-FFF2-40B4-BE49-F238E27FC236}">
                    <a16:creationId xmlns:a16="http://schemas.microsoft.com/office/drawing/2014/main" id="{E5CC6593-EFC2-4101-B325-4FAADA09CE1A}"/>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188" name="任意多边形: 形状 187">
                <a:extLst>
                  <a:ext uri="{FF2B5EF4-FFF2-40B4-BE49-F238E27FC236}">
                    <a16:creationId xmlns:a16="http://schemas.microsoft.com/office/drawing/2014/main" id="{8CDA6B42-8311-4AF4-83B2-5BCCE2E7EBF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189" name="任意多边形: 形状 188">
                <a:extLst>
                  <a:ext uri="{FF2B5EF4-FFF2-40B4-BE49-F238E27FC236}">
                    <a16:creationId xmlns:a16="http://schemas.microsoft.com/office/drawing/2014/main" id="{C693CF9D-F81E-429D-A071-0BE28D381D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190" name="任意多边形: 形状 189">
                <a:extLst>
                  <a:ext uri="{FF2B5EF4-FFF2-40B4-BE49-F238E27FC236}">
                    <a16:creationId xmlns:a16="http://schemas.microsoft.com/office/drawing/2014/main" id="{3E4FCF14-29F3-48C5-9939-268F874A4DD5}"/>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191" name="任意多边形: 形状 190">
                <a:extLst>
                  <a:ext uri="{FF2B5EF4-FFF2-40B4-BE49-F238E27FC236}">
                    <a16:creationId xmlns:a16="http://schemas.microsoft.com/office/drawing/2014/main" id="{B1A7FC5F-9392-419F-9CBC-65A2AA4C7C89}"/>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192" name="任意多边形: 形状 191">
                <a:extLst>
                  <a:ext uri="{FF2B5EF4-FFF2-40B4-BE49-F238E27FC236}">
                    <a16:creationId xmlns:a16="http://schemas.microsoft.com/office/drawing/2014/main" id="{BBBCBB67-DB23-4094-9866-FEAD95B4C03D}"/>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193" name="任意多边形: 形状 192">
                <a:extLst>
                  <a:ext uri="{FF2B5EF4-FFF2-40B4-BE49-F238E27FC236}">
                    <a16:creationId xmlns:a16="http://schemas.microsoft.com/office/drawing/2014/main" id="{0F63C78C-EA73-42B7-9A60-65CEE59770A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194" name="任意多边形: 形状 193">
                <a:extLst>
                  <a:ext uri="{FF2B5EF4-FFF2-40B4-BE49-F238E27FC236}">
                    <a16:creationId xmlns:a16="http://schemas.microsoft.com/office/drawing/2014/main" id="{DD8EB3CF-33AB-4A91-AC9B-D24B8FCE55DB}"/>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sp>
        <p:nvSpPr>
          <p:cNvPr id="98" name="矩形 97">
            <a:extLst>
              <a:ext uri="{FF2B5EF4-FFF2-40B4-BE49-F238E27FC236}">
                <a16:creationId xmlns:a16="http://schemas.microsoft.com/office/drawing/2014/main" id="{47D2A561-172C-47C3-9FA6-8D2EAB5D2642}"/>
              </a:ext>
            </a:extLst>
          </p:cNvPr>
          <p:cNvSpPr/>
          <p:nvPr userDrawn="1"/>
        </p:nvSpPr>
        <p:spPr>
          <a:xfrm>
            <a:off x="660399" y="1609108"/>
            <a:ext cx="10858501" cy="4264492"/>
          </a:xfrm>
          <a:prstGeom prst="rect">
            <a:avLst/>
          </a:prstGeom>
          <a:gradFill flip="none" rotWithShape="1">
            <a:gsLst>
              <a:gs pos="0">
                <a:schemeClr val="accent1">
                  <a:alpha val="50000"/>
                </a:schemeClr>
              </a:gs>
              <a:gs pos="100000">
                <a:schemeClr val="accent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9" name="图片占位符 5">
            <a:extLst>
              <a:ext uri="{FF2B5EF4-FFF2-40B4-BE49-F238E27FC236}">
                <a16:creationId xmlns:a16="http://schemas.microsoft.com/office/drawing/2014/main" id="{9A158992-60F9-48AA-A347-33FF716EDED3}"/>
              </a:ext>
            </a:extLst>
          </p:cNvPr>
          <p:cNvSpPr>
            <a:spLocks noGrp="1"/>
          </p:cNvSpPr>
          <p:nvPr>
            <p:ph type="pic" sz="quarter" idx="13"/>
          </p:nvPr>
        </p:nvSpPr>
        <p:spPr>
          <a:xfrm>
            <a:off x="5655317" y="1812939"/>
            <a:ext cx="2667403" cy="1800000"/>
          </a:xfrm>
        </p:spPr>
        <p:txBody>
          <a:bodyPr/>
          <a:lstStyle/>
          <a:p>
            <a:endParaRPr lang="zh-CN" altLang="en-US"/>
          </a:p>
        </p:txBody>
      </p:sp>
      <p:sp>
        <p:nvSpPr>
          <p:cNvPr id="101" name="图片占位符 5">
            <a:extLst>
              <a:ext uri="{FF2B5EF4-FFF2-40B4-BE49-F238E27FC236}">
                <a16:creationId xmlns:a16="http://schemas.microsoft.com/office/drawing/2014/main" id="{1E9601F2-9BB7-4FC6-BB3E-D91509291DE1}"/>
              </a:ext>
            </a:extLst>
          </p:cNvPr>
          <p:cNvSpPr>
            <a:spLocks noGrp="1"/>
          </p:cNvSpPr>
          <p:nvPr>
            <p:ph type="pic" sz="quarter" idx="15"/>
          </p:nvPr>
        </p:nvSpPr>
        <p:spPr>
          <a:xfrm>
            <a:off x="8587109" y="1812939"/>
            <a:ext cx="2667403" cy="1800000"/>
          </a:xfrm>
        </p:spPr>
        <p:txBody>
          <a:bodyPr/>
          <a:lstStyle/>
          <a:p>
            <a:endParaRPr lang="zh-CN" altLang="en-US"/>
          </a:p>
        </p:txBody>
      </p:sp>
      <p:sp>
        <p:nvSpPr>
          <p:cNvPr id="103" name="图片占位符 5">
            <a:extLst>
              <a:ext uri="{FF2B5EF4-FFF2-40B4-BE49-F238E27FC236}">
                <a16:creationId xmlns:a16="http://schemas.microsoft.com/office/drawing/2014/main" id="{285B470C-3133-4229-B99F-8FEA4700FF0A}"/>
              </a:ext>
            </a:extLst>
          </p:cNvPr>
          <p:cNvSpPr>
            <a:spLocks noGrp="1"/>
          </p:cNvSpPr>
          <p:nvPr>
            <p:ph type="pic" sz="quarter" idx="16"/>
          </p:nvPr>
        </p:nvSpPr>
        <p:spPr>
          <a:xfrm>
            <a:off x="5655317" y="3851657"/>
            <a:ext cx="2667403" cy="1800000"/>
          </a:xfrm>
        </p:spPr>
        <p:txBody>
          <a:bodyPr/>
          <a:lstStyle/>
          <a:p>
            <a:endParaRPr lang="zh-CN" altLang="en-US"/>
          </a:p>
        </p:txBody>
      </p:sp>
      <p:sp>
        <p:nvSpPr>
          <p:cNvPr id="104" name="图片占位符 5">
            <a:extLst>
              <a:ext uri="{FF2B5EF4-FFF2-40B4-BE49-F238E27FC236}">
                <a16:creationId xmlns:a16="http://schemas.microsoft.com/office/drawing/2014/main" id="{D5CBC8E5-66BC-4E1B-B6C3-00EAA9FC6C77}"/>
              </a:ext>
            </a:extLst>
          </p:cNvPr>
          <p:cNvSpPr>
            <a:spLocks noGrp="1"/>
          </p:cNvSpPr>
          <p:nvPr>
            <p:ph type="pic" sz="quarter" idx="17"/>
          </p:nvPr>
        </p:nvSpPr>
        <p:spPr>
          <a:xfrm>
            <a:off x="8587109" y="3851657"/>
            <a:ext cx="2667403" cy="1800000"/>
          </a:xfrm>
        </p:spPr>
        <p:txBody>
          <a:bodyPr/>
          <a:lstStyle/>
          <a:p>
            <a:endParaRPr lang="zh-CN" altLang="en-US"/>
          </a:p>
        </p:txBody>
      </p:sp>
      <p:sp>
        <p:nvSpPr>
          <p:cNvPr id="108" name="文本占位符 10">
            <a:extLst>
              <a:ext uri="{FF2B5EF4-FFF2-40B4-BE49-F238E27FC236}">
                <a16:creationId xmlns:a16="http://schemas.microsoft.com/office/drawing/2014/main" id="{177CEF10-007B-43AF-A753-1E59EB4555B6}"/>
              </a:ext>
            </a:extLst>
          </p:cNvPr>
          <p:cNvSpPr>
            <a:spLocks noGrp="1"/>
          </p:cNvSpPr>
          <p:nvPr>
            <p:ph type="body" sz="quarter" idx="21" hasCustomPrompt="1"/>
          </p:nvPr>
        </p:nvSpPr>
        <p:spPr>
          <a:xfrm>
            <a:off x="1032517" y="2155578"/>
            <a:ext cx="2667403" cy="472491"/>
          </a:xfrm>
          <a:noFill/>
        </p:spPr>
        <p:txBody>
          <a:bodyPr lIns="0" rIns="0" anchor="ctr" anchorCtr="0"/>
          <a:lstStyle>
            <a:lvl1pPr marL="0" indent="0">
              <a:buNone/>
              <a:defRPr>
                <a:solidFill>
                  <a:schemeClr val="bg1"/>
                </a:solidFill>
              </a:defRPr>
            </a:lvl1pPr>
          </a:lstStyle>
          <a:p>
            <a:pPr lvl="0"/>
            <a:r>
              <a:rPr lang="zh-CN" altLang="en-US" dirty="0"/>
              <a:t>点击输入标题</a:t>
            </a:r>
          </a:p>
        </p:txBody>
      </p:sp>
      <p:sp>
        <p:nvSpPr>
          <p:cNvPr id="109" name="文本占位符 10">
            <a:extLst>
              <a:ext uri="{FF2B5EF4-FFF2-40B4-BE49-F238E27FC236}">
                <a16:creationId xmlns:a16="http://schemas.microsoft.com/office/drawing/2014/main" id="{0C9A2BAA-EF45-4E88-9A28-97E0A58525BC}"/>
              </a:ext>
            </a:extLst>
          </p:cNvPr>
          <p:cNvSpPr>
            <a:spLocks noGrp="1"/>
          </p:cNvSpPr>
          <p:nvPr>
            <p:ph type="body" sz="quarter" idx="22" hasCustomPrompt="1"/>
          </p:nvPr>
        </p:nvSpPr>
        <p:spPr>
          <a:xfrm>
            <a:off x="1032518" y="2804885"/>
            <a:ext cx="4319793" cy="2846765"/>
          </a:xfrm>
          <a:noFill/>
        </p:spPr>
        <p:txBody>
          <a:bodyPr lIns="0" rIns="0" anchor="t" anchorCtr="0">
            <a:normAutofit/>
          </a:bodyPr>
          <a:lstStyle>
            <a:lvl1pPr marL="0" indent="0">
              <a:lnSpc>
                <a:spcPct val="130000"/>
              </a:lnSpc>
              <a:buNone/>
              <a:defRPr sz="1800">
                <a:solidFill>
                  <a:schemeClr val="bg1"/>
                </a:solidFill>
              </a:defRPr>
            </a:lvl1pPr>
          </a:lstStyle>
          <a:p>
            <a:pPr lvl="0"/>
            <a:r>
              <a:rPr lang="zh-CN" altLang="en-US" dirty="0"/>
              <a:t>点击输入相关背景介绍。</a:t>
            </a:r>
          </a:p>
        </p:txBody>
      </p:sp>
      <p:cxnSp>
        <p:nvCxnSpPr>
          <p:cNvPr id="9" name="直接连接符 8">
            <a:extLst>
              <a:ext uri="{FF2B5EF4-FFF2-40B4-BE49-F238E27FC236}">
                <a16:creationId xmlns:a16="http://schemas.microsoft.com/office/drawing/2014/main" id="{1E6DF97E-EB95-4853-B5A9-7BDB8335D7DD}"/>
              </a:ext>
            </a:extLst>
          </p:cNvPr>
          <p:cNvCxnSpPr>
            <a:cxnSpLocks/>
          </p:cNvCxnSpPr>
          <p:nvPr userDrawn="1"/>
        </p:nvCxnSpPr>
        <p:spPr>
          <a:xfrm>
            <a:off x="1032518" y="2733368"/>
            <a:ext cx="43197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B374EE48-D87E-4942-8857-3EE97CD24126}"/>
              </a:ext>
            </a:extLst>
          </p:cNvPr>
          <p:cNvCxnSpPr>
            <a:cxnSpLocks/>
          </p:cNvCxnSpPr>
          <p:nvPr userDrawn="1"/>
        </p:nvCxnSpPr>
        <p:spPr>
          <a:xfrm>
            <a:off x="1032517" y="2703871"/>
            <a:ext cx="2667403"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文本占位符 10">
            <a:extLst>
              <a:ext uri="{FF2B5EF4-FFF2-40B4-BE49-F238E27FC236}">
                <a16:creationId xmlns:a16="http://schemas.microsoft.com/office/drawing/2014/main" id="{61CDF4CA-1D00-4DBD-8209-CDA8541E1576}"/>
              </a:ext>
            </a:extLst>
          </p:cNvPr>
          <p:cNvSpPr>
            <a:spLocks noGrp="1"/>
          </p:cNvSpPr>
          <p:nvPr>
            <p:ph type="body" sz="quarter" idx="14" hasCustomPrompt="1"/>
          </p:nvPr>
        </p:nvSpPr>
        <p:spPr>
          <a:xfrm>
            <a:off x="5655320" y="3146257"/>
            <a:ext cx="2667401" cy="472491"/>
          </a:xfrm>
          <a:solidFill>
            <a:schemeClr val="accent1">
              <a:alpha val="80000"/>
            </a:schemeClr>
          </a:solidFill>
        </p:spPr>
        <p:txBody>
          <a:bodyPr anchor="ctr" anchorCtr="1"/>
          <a:lstStyle>
            <a:lvl1pPr marL="0" indent="0">
              <a:buNone/>
              <a:defRPr>
                <a:solidFill>
                  <a:schemeClr val="bg1"/>
                </a:solidFill>
              </a:defRPr>
            </a:lvl1pPr>
          </a:lstStyle>
          <a:p>
            <a:pPr lvl="0"/>
            <a:r>
              <a:rPr lang="zh-CN" altLang="en-US" dirty="0"/>
              <a:t>点击输入标题</a:t>
            </a:r>
          </a:p>
        </p:txBody>
      </p:sp>
      <p:sp>
        <p:nvSpPr>
          <p:cNvPr id="105" name="文本占位符 10">
            <a:extLst>
              <a:ext uri="{FF2B5EF4-FFF2-40B4-BE49-F238E27FC236}">
                <a16:creationId xmlns:a16="http://schemas.microsoft.com/office/drawing/2014/main" id="{FA61C70B-9CF2-43E4-A81D-202C1E6ECC19}"/>
              </a:ext>
            </a:extLst>
          </p:cNvPr>
          <p:cNvSpPr>
            <a:spLocks noGrp="1"/>
          </p:cNvSpPr>
          <p:nvPr>
            <p:ph type="body" sz="quarter" idx="18" hasCustomPrompt="1"/>
          </p:nvPr>
        </p:nvSpPr>
        <p:spPr>
          <a:xfrm>
            <a:off x="8587109" y="3146257"/>
            <a:ext cx="2667403" cy="472491"/>
          </a:xfrm>
          <a:solidFill>
            <a:schemeClr val="accent1">
              <a:alpha val="80000"/>
            </a:schemeClr>
          </a:solidFill>
        </p:spPr>
        <p:txBody>
          <a:bodyPr anchor="ctr" anchorCtr="1"/>
          <a:lstStyle>
            <a:lvl1pPr marL="0" indent="0">
              <a:buNone/>
              <a:defRPr>
                <a:solidFill>
                  <a:schemeClr val="bg1"/>
                </a:solidFill>
              </a:defRPr>
            </a:lvl1pPr>
          </a:lstStyle>
          <a:p>
            <a:pPr lvl="0"/>
            <a:r>
              <a:rPr lang="zh-CN" altLang="en-US" dirty="0"/>
              <a:t>点击输入标题</a:t>
            </a:r>
          </a:p>
        </p:txBody>
      </p:sp>
      <p:sp>
        <p:nvSpPr>
          <p:cNvPr id="107" name="文本占位符 10">
            <a:extLst>
              <a:ext uri="{FF2B5EF4-FFF2-40B4-BE49-F238E27FC236}">
                <a16:creationId xmlns:a16="http://schemas.microsoft.com/office/drawing/2014/main" id="{AEBFC548-00DA-4FC7-8EDA-C1C4EEA3CD0B}"/>
              </a:ext>
            </a:extLst>
          </p:cNvPr>
          <p:cNvSpPr>
            <a:spLocks noGrp="1"/>
          </p:cNvSpPr>
          <p:nvPr>
            <p:ph type="body" sz="quarter" idx="20" hasCustomPrompt="1"/>
          </p:nvPr>
        </p:nvSpPr>
        <p:spPr>
          <a:xfrm>
            <a:off x="5655317" y="5196143"/>
            <a:ext cx="2667403" cy="472491"/>
          </a:xfrm>
          <a:solidFill>
            <a:schemeClr val="accent1">
              <a:alpha val="80000"/>
            </a:schemeClr>
          </a:solidFill>
        </p:spPr>
        <p:txBody>
          <a:bodyPr anchor="ctr" anchorCtr="1"/>
          <a:lstStyle>
            <a:lvl1pPr marL="0" indent="0">
              <a:buNone/>
              <a:defRPr>
                <a:solidFill>
                  <a:schemeClr val="bg1"/>
                </a:solidFill>
              </a:defRPr>
            </a:lvl1pPr>
          </a:lstStyle>
          <a:p>
            <a:pPr lvl="0"/>
            <a:r>
              <a:rPr lang="zh-CN" altLang="en-US" dirty="0"/>
              <a:t>点击输入标题</a:t>
            </a:r>
          </a:p>
        </p:txBody>
      </p:sp>
      <p:sp>
        <p:nvSpPr>
          <p:cNvPr id="106" name="文本占位符 10">
            <a:extLst>
              <a:ext uri="{FF2B5EF4-FFF2-40B4-BE49-F238E27FC236}">
                <a16:creationId xmlns:a16="http://schemas.microsoft.com/office/drawing/2014/main" id="{13C2D8EB-99ED-490B-9B13-3D42511139C9}"/>
              </a:ext>
            </a:extLst>
          </p:cNvPr>
          <p:cNvSpPr>
            <a:spLocks noGrp="1"/>
          </p:cNvSpPr>
          <p:nvPr>
            <p:ph type="body" sz="quarter" idx="19" hasCustomPrompt="1"/>
          </p:nvPr>
        </p:nvSpPr>
        <p:spPr>
          <a:xfrm>
            <a:off x="8587108" y="5196143"/>
            <a:ext cx="2667403" cy="472491"/>
          </a:xfrm>
          <a:solidFill>
            <a:schemeClr val="accent1">
              <a:alpha val="80000"/>
            </a:schemeClr>
          </a:solidFill>
        </p:spPr>
        <p:txBody>
          <a:bodyPr anchor="ctr" anchorCtr="1"/>
          <a:lstStyle>
            <a:lvl1pPr marL="0" indent="0">
              <a:buNone/>
              <a:defRPr>
                <a:solidFill>
                  <a:schemeClr val="bg1"/>
                </a:solidFill>
              </a:defRPr>
            </a:lvl1pPr>
          </a:lstStyle>
          <a:p>
            <a:pPr lvl="0"/>
            <a:r>
              <a:rPr lang="zh-CN" altLang="en-US" dirty="0"/>
              <a:t>点击输入标题</a:t>
            </a:r>
          </a:p>
        </p:txBody>
      </p:sp>
    </p:spTree>
    <p:extLst>
      <p:ext uri="{BB962C8B-B14F-4D97-AF65-F5344CB8AC3E}">
        <p14:creationId xmlns:p14="http://schemas.microsoft.com/office/powerpoint/2010/main" val="27057883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03">
    <p:spTree>
      <p:nvGrpSpPr>
        <p:cNvPr id="1" name=""/>
        <p:cNvGrpSpPr/>
        <p:nvPr/>
      </p:nvGrpSpPr>
      <p:grpSpPr>
        <a:xfrm>
          <a:off x="0" y="0"/>
          <a:ext cx="0" cy="0"/>
          <a:chOff x="0" y="0"/>
          <a:chExt cx="0" cy="0"/>
        </a:xfrm>
      </p:grpSpPr>
      <p:sp>
        <p:nvSpPr>
          <p:cNvPr id="101" name="矩形 100">
            <a:extLst>
              <a:ext uri="{FF2B5EF4-FFF2-40B4-BE49-F238E27FC236}">
                <a16:creationId xmlns:a16="http://schemas.microsoft.com/office/drawing/2014/main" id="{7A750EA9-1812-400D-B3C6-C15D16CDF869}"/>
              </a:ext>
            </a:extLst>
          </p:cNvPr>
          <p:cNvSpPr/>
          <p:nvPr userDrawn="1"/>
        </p:nvSpPr>
        <p:spPr>
          <a:xfrm>
            <a:off x="4002292" y="2309740"/>
            <a:ext cx="3329192" cy="3593001"/>
          </a:xfrm>
          <a:prstGeom prst="rect">
            <a:avLst/>
          </a:prstGeom>
          <a:gradFill>
            <a:gsLst>
              <a:gs pos="0">
                <a:schemeClr val="accent2">
                  <a:alpha val="50000"/>
                </a:schemeClr>
              </a:gs>
              <a:gs pos="100000">
                <a:schemeClr val="accent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矩形 11">
            <a:extLst>
              <a:ext uri="{FF2B5EF4-FFF2-40B4-BE49-F238E27FC236}">
                <a16:creationId xmlns:a16="http://schemas.microsoft.com/office/drawing/2014/main" id="{4F6DD19D-F3FD-4BA9-9B3A-B363657437B8}"/>
              </a:ext>
            </a:extLst>
          </p:cNvPr>
          <p:cNvSpPr/>
          <p:nvPr userDrawn="1"/>
        </p:nvSpPr>
        <p:spPr>
          <a:xfrm>
            <a:off x="673100" y="2309741"/>
            <a:ext cx="3329192" cy="3593000"/>
          </a:xfrm>
          <a:prstGeom prst="rect">
            <a:avLst/>
          </a:prstGeom>
          <a:gradFill>
            <a:gsLst>
              <a:gs pos="0">
                <a:schemeClr val="accent1">
                  <a:alpha val="50000"/>
                </a:schemeClr>
              </a:gs>
              <a:gs pos="100000">
                <a:schemeClr val="accent1">
                  <a:lumMod val="75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401" y="365127"/>
            <a:ext cx="9176769"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334890"/>
            <a:ext cx="2921000" cy="365125"/>
          </a:xfrm>
        </p:spPr>
        <p:txBody>
          <a:bodyPr/>
          <a:lstStyle>
            <a:lvl1pPr>
              <a:defRPr>
                <a:solidFill>
                  <a:schemeClr val="tx1">
                    <a:lumMod val="50000"/>
                    <a:lumOff val="50000"/>
                  </a:schemeClr>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334890"/>
            <a:ext cx="4114800" cy="365125"/>
          </a:xfrm>
        </p:spPr>
        <p:txBody>
          <a:bodyPr/>
          <a:lstStyle>
            <a:lvl1pPr>
              <a:defRPr>
                <a:solidFill>
                  <a:schemeClr val="tx1">
                    <a:lumMod val="50000"/>
                    <a:lumOff val="50000"/>
                  </a:schemeClr>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p:nvSpPr>
        <p:spPr>
          <a:xfrm>
            <a:off x="7236975" y="1312658"/>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334890"/>
            <a:ext cx="2908300" cy="365125"/>
          </a:xfrm>
        </p:spPr>
        <p:txBody>
          <a:bodyPr/>
          <a:lstStyle>
            <a:lvl1pPr>
              <a:defRPr>
                <a:solidFill>
                  <a:schemeClr val="tx1">
                    <a:lumMod val="50000"/>
                    <a:lumOff val="50000"/>
                  </a:schemeClr>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cxnSp>
        <p:nvCxnSpPr>
          <p:cNvPr id="136" name="直接连接符 135">
            <a:extLst>
              <a:ext uri="{FF2B5EF4-FFF2-40B4-BE49-F238E27FC236}">
                <a16:creationId xmlns:a16="http://schemas.microsoft.com/office/drawing/2014/main" id="{551828F4-71DB-4A82-AC48-2C020B5AD818}"/>
              </a:ext>
            </a:extLst>
          </p:cNvPr>
          <p:cNvCxnSpPr>
            <a:cxnSpLocks/>
          </p:cNvCxnSpPr>
          <p:nvPr userDrawn="1"/>
        </p:nvCxnSpPr>
        <p:spPr>
          <a:xfrm>
            <a:off x="660401"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7F130058-7B67-4887-A036-73295A40AF9F}"/>
              </a:ext>
            </a:extLst>
          </p:cNvPr>
          <p:cNvGrpSpPr/>
          <p:nvPr userDrawn="1"/>
        </p:nvGrpSpPr>
        <p:grpSpPr>
          <a:xfrm>
            <a:off x="9853662" y="424906"/>
            <a:ext cx="1665239" cy="497182"/>
            <a:chOff x="6542864" y="-2423820"/>
            <a:chExt cx="2067736" cy="617354"/>
          </a:xfrm>
        </p:grpSpPr>
        <p:grpSp>
          <p:nvGrpSpPr>
            <p:cNvPr id="137" name="组合 136">
              <a:extLst>
                <a:ext uri="{FF2B5EF4-FFF2-40B4-BE49-F238E27FC236}">
                  <a16:creationId xmlns:a16="http://schemas.microsoft.com/office/drawing/2014/main" id="{0C784086-31EB-44D8-A2DB-4F46C71711D3}"/>
                </a:ext>
              </a:extLst>
            </p:cNvPr>
            <p:cNvGrpSpPr/>
            <p:nvPr userDrawn="1"/>
          </p:nvGrpSpPr>
          <p:grpSpPr>
            <a:xfrm>
              <a:off x="7269148" y="-2357712"/>
              <a:ext cx="1341452" cy="475995"/>
              <a:chOff x="7289664" y="1427891"/>
              <a:chExt cx="3341349" cy="1163136"/>
            </a:xfrm>
          </p:grpSpPr>
          <p:grpSp>
            <p:nvGrpSpPr>
              <p:cNvPr id="195" name="组合 194">
                <a:extLst>
                  <a:ext uri="{FF2B5EF4-FFF2-40B4-BE49-F238E27FC236}">
                    <a16:creationId xmlns:a16="http://schemas.microsoft.com/office/drawing/2014/main" id="{B4E6F051-39F3-4915-9FFC-291A159ED0A5}"/>
                  </a:ext>
                </a:extLst>
              </p:cNvPr>
              <p:cNvGrpSpPr/>
              <p:nvPr/>
            </p:nvGrpSpPr>
            <p:grpSpPr>
              <a:xfrm>
                <a:off x="7298551" y="1427891"/>
                <a:ext cx="3252996" cy="885669"/>
                <a:chOff x="7320287" y="1500710"/>
                <a:chExt cx="3125692" cy="851009"/>
              </a:xfrm>
            </p:grpSpPr>
            <p:sp>
              <p:nvSpPr>
                <p:cNvPr id="197" name="任意多边形: 形状 196">
                  <a:extLst>
                    <a:ext uri="{FF2B5EF4-FFF2-40B4-BE49-F238E27FC236}">
                      <a16:creationId xmlns:a16="http://schemas.microsoft.com/office/drawing/2014/main" id="{B78ED007-CD47-44BC-B7D1-39AC8A7ABA2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198" name="任意多边形: 形状 197">
                  <a:extLst>
                    <a:ext uri="{FF2B5EF4-FFF2-40B4-BE49-F238E27FC236}">
                      <a16:creationId xmlns:a16="http://schemas.microsoft.com/office/drawing/2014/main" id="{BF4D9AFC-A676-4E57-8B0E-F5077732E4CE}"/>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199" name="任意多边形: 形状 198">
                  <a:extLst>
                    <a:ext uri="{FF2B5EF4-FFF2-40B4-BE49-F238E27FC236}">
                      <a16:creationId xmlns:a16="http://schemas.microsoft.com/office/drawing/2014/main" id="{2C5B4DF3-1F83-4907-8FFD-9CD721620787}"/>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00" name="任意多边形: 形状 199">
                  <a:extLst>
                    <a:ext uri="{FF2B5EF4-FFF2-40B4-BE49-F238E27FC236}">
                      <a16:creationId xmlns:a16="http://schemas.microsoft.com/office/drawing/2014/main" id="{8A371D43-A834-4FBA-B7EB-51C6A035991D}"/>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01" name="任意多边形: 形状 200">
                  <a:extLst>
                    <a:ext uri="{FF2B5EF4-FFF2-40B4-BE49-F238E27FC236}">
                      <a16:creationId xmlns:a16="http://schemas.microsoft.com/office/drawing/2014/main" id="{06CA36E7-C670-4359-98B0-94B1B2B3A51A}"/>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02" name="任意多边形: 形状 201">
                  <a:extLst>
                    <a:ext uri="{FF2B5EF4-FFF2-40B4-BE49-F238E27FC236}">
                      <a16:creationId xmlns:a16="http://schemas.microsoft.com/office/drawing/2014/main" id="{5C70882C-5FD7-4FEB-8681-E4FF08CF3434}"/>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03" name="任意多边形: 形状 202">
                  <a:extLst>
                    <a:ext uri="{FF2B5EF4-FFF2-40B4-BE49-F238E27FC236}">
                      <a16:creationId xmlns:a16="http://schemas.microsoft.com/office/drawing/2014/main" id="{E1A054AE-B93D-4ADF-886C-307883367B48}"/>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04" name="任意多边形: 形状 203">
                  <a:extLst>
                    <a:ext uri="{FF2B5EF4-FFF2-40B4-BE49-F238E27FC236}">
                      <a16:creationId xmlns:a16="http://schemas.microsoft.com/office/drawing/2014/main" id="{84685507-C7E6-447E-B45D-3E347F2AA441}"/>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05" name="任意多边形: 形状 204">
                  <a:extLst>
                    <a:ext uri="{FF2B5EF4-FFF2-40B4-BE49-F238E27FC236}">
                      <a16:creationId xmlns:a16="http://schemas.microsoft.com/office/drawing/2014/main" id="{83F06577-872A-4882-8ABD-58678D8F5FD5}"/>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06" name="任意多边形: 形状 205">
                  <a:extLst>
                    <a:ext uri="{FF2B5EF4-FFF2-40B4-BE49-F238E27FC236}">
                      <a16:creationId xmlns:a16="http://schemas.microsoft.com/office/drawing/2014/main" id="{674F8D04-54D8-4807-A155-B0EA00A35048}"/>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196" name="文本框 195">
                <a:extLst>
                  <a:ext uri="{FF2B5EF4-FFF2-40B4-BE49-F238E27FC236}">
                    <a16:creationId xmlns:a16="http://schemas.microsoft.com/office/drawing/2014/main" id="{4A43E861-49CC-4291-BF30-06462A83BD21}"/>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138" name="组合 137">
              <a:extLst>
                <a:ext uri="{FF2B5EF4-FFF2-40B4-BE49-F238E27FC236}">
                  <a16:creationId xmlns:a16="http://schemas.microsoft.com/office/drawing/2014/main" id="{2773B8FE-8E7C-49A8-AA0A-EF6BB5E39356}"/>
                </a:ext>
              </a:extLst>
            </p:cNvPr>
            <p:cNvGrpSpPr/>
            <p:nvPr userDrawn="1"/>
          </p:nvGrpSpPr>
          <p:grpSpPr>
            <a:xfrm>
              <a:off x="6542864" y="-2423820"/>
              <a:ext cx="598107" cy="617354"/>
              <a:chOff x="3530952" y="832111"/>
              <a:chExt cx="5130095" cy="5194730"/>
            </a:xfrm>
          </p:grpSpPr>
          <p:sp>
            <p:nvSpPr>
              <p:cNvPr id="139" name="任意多边形: 形状 138">
                <a:extLst>
                  <a:ext uri="{FF2B5EF4-FFF2-40B4-BE49-F238E27FC236}">
                    <a16:creationId xmlns:a16="http://schemas.microsoft.com/office/drawing/2014/main" id="{E4252831-0C53-44F3-938B-25C46CDAFA94}"/>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140" name="任意多边形: 形状 139">
                <a:extLst>
                  <a:ext uri="{FF2B5EF4-FFF2-40B4-BE49-F238E27FC236}">
                    <a16:creationId xmlns:a16="http://schemas.microsoft.com/office/drawing/2014/main" id="{D0758274-392E-4196-B49B-203E3E1AD8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141" name="任意多边形: 形状 140">
                <a:extLst>
                  <a:ext uri="{FF2B5EF4-FFF2-40B4-BE49-F238E27FC236}">
                    <a16:creationId xmlns:a16="http://schemas.microsoft.com/office/drawing/2014/main" id="{C8EB1F44-BEC5-4282-831D-AAE5B1C385CA}"/>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142" name="任意多边形: 形状 141">
                <a:extLst>
                  <a:ext uri="{FF2B5EF4-FFF2-40B4-BE49-F238E27FC236}">
                    <a16:creationId xmlns:a16="http://schemas.microsoft.com/office/drawing/2014/main" id="{4F532475-2AA0-48AF-A680-F5099EFF77ED}"/>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143" name="任意多边形: 形状 142">
                <a:extLst>
                  <a:ext uri="{FF2B5EF4-FFF2-40B4-BE49-F238E27FC236}">
                    <a16:creationId xmlns:a16="http://schemas.microsoft.com/office/drawing/2014/main" id="{B9FBB5CB-9B64-43BA-A809-93A1936C5C83}"/>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144" name="任意多边形: 形状 143">
                <a:extLst>
                  <a:ext uri="{FF2B5EF4-FFF2-40B4-BE49-F238E27FC236}">
                    <a16:creationId xmlns:a16="http://schemas.microsoft.com/office/drawing/2014/main" id="{A899D375-F7DB-4C55-A523-F99EB66944A2}"/>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145" name="任意多边形: 形状 144">
                <a:extLst>
                  <a:ext uri="{FF2B5EF4-FFF2-40B4-BE49-F238E27FC236}">
                    <a16:creationId xmlns:a16="http://schemas.microsoft.com/office/drawing/2014/main" id="{15FBDE60-777A-418D-BB2F-6B9401EEF1C7}"/>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146" name="任意多边形: 形状 145">
                <a:extLst>
                  <a:ext uri="{FF2B5EF4-FFF2-40B4-BE49-F238E27FC236}">
                    <a16:creationId xmlns:a16="http://schemas.microsoft.com/office/drawing/2014/main" id="{FCADF108-0900-44DD-8CF7-14931A9DBE9B}"/>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147" name="任意多边形: 形状 146">
                <a:extLst>
                  <a:ext uri="{FF2B5EF4-FFF2-40B4-BE49-F238E27FC236}">
                    <a16:creationId xmlns:a16="http://schemas.microsoft.com/office/drawing/2014/main" id="{E550A5B2-1067-4972-B038-4FF925D17A61}"/>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148" name="任意多边形: 形状 147">
                <a:extLst>
                  <a:ext uri="{FF2B5EF4-FFF2-40B4-BE49-F238E27FC236}">
                    <a16:creationId xmlns:a16="http://schemas.microsoft.com/office/drawing/2014/main" id="{7BEE94B9-B4D8-47DA-BD66-9208299CA9C1}"/>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149" name="任意多边形: 形状 148">
                <a:extLst>
                  <a:ext uri="{FF2B5EF4-FFF2-40B4-BE49-F238E27FC236}">
                    <a16:creationId xmlns:a16="http://schemas.microsoft.com/office/drawing/2014/main" id="{B01A8B0B-0B41-4058-BFC8-4D34BB16F3D0}"/>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150" name="任意多边形: 形状 149">
                <a:extLst>
                  <a:ext uri="{FF2B5EF4-FFF2-40B4-BE49-F238E27FC236}">
                    <a16:creationId xmlns:a16="http://schemas.microsoft.com/office/drawing/2014/main" id="{8DBB4C3F-476B-479C-B982-02BC5A73FE39}"/>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151" name="任意多边形: 形状 150">
                <a:extLst>
                  <a:ext uri="{FF2B5EF4-FFF2-40B4-BE49-F238E27FC236}">
                    <a16:creationId xmlns:a16="http://schemas.microsoft.com/office/drawing/2014/main" id="{9AB31ECE-3783-4137-B170-898D6924200F}"/>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152" name="任意多边形: 形状 151">
                <a:extLst>
                  <a:ext uri="{FF2B5EF4-FFF2-40B4-BE49-F238E27FC236}">
                    <a16:creationId xmlns:a16="http://schemas.microsoft.com/office/drawing/2014/main" id="{C3AC120D-965C-462C-A98D-D8958D85D05E}"/>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153" name="任意多边形: 形状 152">
                <a:extLst>
                  <a:ext uri="{FF2B5EF4-FFF2-40B4-BE49-F238E27FC236}">
                    <a16:creationId xmlns:a16="http://schemas.microsoft.com/office/drawing/2014/main" id="{7B39CD5E-772F-4917-BE51-0FDBE627EA76}"/>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154" name="任意多边形: 形状 153">
                <a:extLst>
                  <a:ext uri="{FF2B5EF4-FFF2-40B4-BE49-F238E27FC236}">
                    <a16:creationId xmlns:a16="http://schemas.microsoft.com/office/drawing/2014/main" id="{BE324E40-190B-42FA-95C7-2FD353119D99}"/>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155" name="任意多边形: 形状 154">
                <a:extLst>
                  <a:ext uri="{FF2B5EF4-FFF2-40B4-BE49-F238E27FC236}">
                    <a16:creationId xmlns:a16="http://schemas.microsoft.com/office/drawing/2014/main" id="{B9F7150B-239E-4970-80AB-5B04A90B3729}"/>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156" name="任意多边形: 形状 155">
                <a:extLst>
                  <a:ext uri="{FF2B5EF4-FFF2-40B4-BE49-F238E27FC236}">
                    <a16:creationId xmlns:a16="http://schemas.microsoft.com/office/drawing/2014/main" id="{5E60E1E3-76F2-4BD9-9959-EED81CED8625}"/>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157" name="任意多边形: 形状 156">
                <a:extLst>
                  <a:ext uri="{FF2B5EF4-FFF2-40B4-BE49-F238E27FC236}">
                    <a16:creationId xmlns:a16="http://schemas.microsoft.com/office/drawing/2014/main" id="{A85DB6DD-DB0A-4DB8-BE63-F9B3DE513778}"/>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158" name="任意多边形: 形状 157">
                <a:extLst>
                  <a:ext uri="{FF2B5EF4-FFF2-40B4-BE49-F238E27FC236}">
                    <a16:creationId xmlns:a16="http://schemas.microsoft.com/office/drawing/2014/main" id="{533F6241-2559-4703-A374-9C71667F5682}"/>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159" name="任意多边形: 形状 158">
                <a:extLst>
                  <a:ext uri="{FF2B5EF4-FFF2-40B4-BE49-F238E27FC236}">
                    <a16:creationId xmlns:a16="http://schemas.microsoft.com/office/drawing/2014/main" id="{D96B0756-F5D0-4DDF-B188-82237A19C2C2}"/>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160" name="任意多边形: 形状 159">
                <a:extLst>
                  <a:ext uri="{FF2B5EF4-FFF2-40B4-BE49-F238E27FC236}">
                    <a16:creationId xmlns:a16="http://schemas.microsoft.com/office/drawing/2014/main" id="{9C976A93-4500-476E-B193-86E29374EF2C}"/>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161" name="任意多边形: 形状 160">
                <a:extLst>
                  <a:ext uri="{FF2B5EF4-FFF2-40B4-BE49-F238E27FC236}">
                    <a16:creationId xmlns:a16="http://schemas.microsoft.com/office/drawing/2014/main" id="{752F86AE-F80F-467E-8153-BCA636FA63DC}"/>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162" name="任意多边形: 形状 161">
                <a:extLst>
                  <a:ext uri="{FF2B5EF4-FFF2-40B4-BE49-F238E27FC236}">
                    <a16:creationId xmlns:a16="http://schemas.microsoft.com/office/drawing/2014/main" id="{5B44AFB1-54BF-4421-94B7-2594F9D68DA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163" name="任意多边形: 形状 162">
                <a:extLst>
                  <a:ext uri="{FF2B5EF4-FFF2-40B4-BE49-F238E27FC236}">
                    <a16:creationId xmlns:a16="http://schemas.microsoft.com/office/drawing/2014/main" id="{B6A62D47-BFC1-47CE-9841-8C9B11C718E9}"/>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164" name="任意多边形: 形状 163">
                <a:extLst>
                  <a:ext uri="{FF2B5EF4-FFF2-40B4-BE49-F238E27FC236}">
                    <a16:creationId xmlns:a16="http://schemas.microsoft.com/office/drawing/2014/main" id="{7F75B1D7-3D97-4361-A773-9B41EAD5A62F}"/>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165" name="任意多边形: 形状 164">
                <a:extLst>
                  <a:ext uri="{FF2B5EF4-FFF2-40B4-BE49-F238E27FC236}">
                    <a16:creationId xmlns:a16="http://schemas.microsoft.com/office/drawing/2014/main" id="{0382D459-05E8-4AB0-80AC-E88E3ED5B2DF}"/>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166" name="任意多边形: 形状 165">
                <a:extLst>
                  <a:ext uri="{FF2B5EF4-FFF2-40B4-BE49-F238E27FC236}">
                    <a16:creationId xmlns:a16="http://schemas.microsoft.com/office/drawing/2014/main" id="{5585EC34-3B34-43A0-8714-D093FCEBF3D3}"/>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167" name="任意多边形: 形状 166">
                <a:extLst>
                  <a:ext uri="{FF2B5EF4-FFF2-40B4-BE49-F238E27FC236}">
                    <a16:creationId xmlns:a16="http://schemas.microsoft.com/office/drawing/2014/main" id="{38108B2A-6A2A-45D1-BDC4-05D49F07D50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168" name="任意多边形: 形状 167">
                <a:extLst>
                  <a:ext uri="{FF2B5EF4-FFF2-40B4-BE49-F238E27FC236}">
                    <a16:creationId xmlns:a16="http://schemas.microsoft.com/office/drawing/2014/main" id="{9B728B95-6ECE-4907-951F-7DB01C77E28B}"/>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169" name="任意多边形: 形状 168">
                <a:extLst>
                  <a:ext uri="{FF2B5EF4-FFF2-40B4-BE49-F238E27FC236}">
                    <a16:creationId xmlns:a16="http://schemas.microsoft.com/office/drawing/2014/main" id="{3785FE0A-6CB8-4AE8-B535-AF220421E135}"/>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170" name="任意多边形: 形状 169">
                <a:extLst>
                  <a:ext uri="{FF2B5EF4-FFF2-40B4-BE49-F238E27FC236}">
                    <a16:creationId xmlns:a16="http://schemas.microsoft.com/office/drawing/2014/main" id="{30140B5E-EF72-415F-A9F4-87738F418A0E}"/>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171" name="任意多边形: 形状 170">
                <a:extLst>
                  <a:ext uri="{FF2B5EF4-FFF2-40B4-BE49-F238E27FC236}">
                    <a16:creationId xmlns:a16="http://schemas.microsoft.com/office/drawing/2014/main" id="{7D4DFC0B-AF29-4527-B3FC-E22779A642BD}"/>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172" name="任意多边形: 形状 171">
                <a:extLst>
                  <a:ext uri="{FF2B5EF4-FFF2-40B4-BE49-F238E27FC236}">
                    <a16:creationId xmlns:a16="http://schemas.microsoft.com/office/drawing/2014/main" id="{A011D9A3-EB12-47A0-9B38-D0C4C790E522}"/>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173" name="任意多边形: 形状 172">
                <a:extLst>
                  <a:ext uri="{FF2B5EF4-FFF2-40B4-BE49-F238E27FC236}">
                    <a16:creationId xmlns:a16="http://schemas.microsoft.com/office/drawing/2014/main" id="{34C74C4F-25B1-4B22-B6B8-F4C56BDD20E9}"/>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174" name="任意多边形: 形状 173">
                <a:extLst>
                  <a:ext uri="{FF2B5EF4-FFF2-40B4-BE49-F238E27FC236}">
                    <a16:creationId xmlns:a16="http://schemas.microsoft.com/office/drawing/2014/main" id="{A60A2214-3CC3-41BD-B5F3-6364923E1E5F}"/>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175" name="任意多边形: 形状 174">
                <a:extLst>
                  <a:ext uri="{FF2B5EF4-FFF2-40B4-BE49-F238E27FC236}">
                    <a16:creationId xmlns:a16="http://schemas.microsoft.com/office/drawing/2014/main" id="{88012CEE-8111-4C62-9DF2-2E4A95518A14}"/>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176" name="任意多边形: 形状 175">
                <a:extLst>
                  <a:ext uri="{FF2B5EF4-FFF2-40B4-BE49-F238E27FC236}">
                    <a16:creationId xmlns:a16="http://schemas.microsoft.com/office/drawing/2014/main" id="{AB7F2EA0-4077-491E-883B-D42995B8DC3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177" name="任意多边形: 形状 176">
                <a:extLst>
                  <a:ext uri="{FF2B5EF4-FFF2-40B4-BE49-F238E27FC236}">
                    <a16:creationId xmlns:a16="http://schemas.microsoft.com/office/drawing/2014/main" id="{7279C37E-3ED0-49F0-BE5B-23845EE58078}"/>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178" name="任意多边形: 形状 177">
                <a:extLst>
                  <a:ext uri="{FF2B5EF4-FFF2-40B4-BE49-F238E27FC236}">
                    <a16:creationId xmlns:a16="http://schemas.microsoft.com/office/drawing/2014/main" id="{C7A0C076-D34F-42C2-90AF-15F92F069AE3}"/>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179" name="任意多边形: 形状 178">
                <a:extLst>
                  <a:ext uri="{FF2B5EF4-FFF2-40B4-BE49-F238E27FC236}">
                    <a16:creationId xmlns:a16="http://schemas.microsoft.com/office/drawing/2014/main" id="{22247C5D-5EC9-4D93-B828-A0291371C509}"/>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180" name="任意多边形: 形状 179">
                <a:extLst>
                  <a:ext uri="{FF2B5EF4-FFF2-40B4-BE49-F238E27FC236}">
                    <a16:creationId xmlns:a16="http://schemas.microsoft.com/office/drawing/2014/main" id="{186CC31B-D2C4-4274-BF6B-3EDB86462E29}"/>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181" name="任意多边形: 形状 180">
                <a:extLst>
                  <a:ext uri="{FF2B5EF4-FFF2-40B4-BE49-F238E27FC236}">
                    <a16:creationId xmlns:a16="http://schemas.microsoft.com/office/drawing/2014/main" id="{1650DF3B-6C35-4AE7-AF93-3233DA321E71}"/>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182" name="任意多边形: 形状 181">
                <a:extLst>
                  <a:ext uri="{FF2B5EF4-FFF2-40B4-BE49-F238E27FC236}">
                    <a16:creationId xmlns:a16="http://schemas.microsoft.com/office/drawing/2014/main" id="{E26450F7-996D-4EC0-9EC9-FB88F2176A33}"/>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183" name="任意多边形: 形状 182">
                <a:extLst>
                  <a:ext uri="{FF2B5EF4-FFF2-40B4-BE49-F238E27FC236}">
                    <a16:creationId xmlns:a16="http://schemas.microsoft.com/office/drawing/2014/main" id="{D3CC5DC6-8B3E-4AC2-865D-218069E6689C}"/>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184" name="任意多边形: 形状 183">
                <a:extLst>
                  <a:ext uri="{FF2B5EF4-FFF2-40B4-BE49-F238E27FC236}">
                    <a16:creationId xmlns:a16="http://schemas.microsoft.com/office/drawing/2014/main" id="{AB72180C-D2CA-49FC-A23C-3DE495EBF44F}"/>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185" name="任意多边形: 形状 184">
                <a:extLst>
                  <a:ext uri="{FF2B5EF4-FFF2-40B4-BE49-F238E27FC236}">
                    <a16:creationId xmlns:a16="http://schemas.microsoft.com/office/drawing/2014/main" id="{09EFCE05-A20D-4042-BE84-A8D9D28EC01F}"/>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186" name="任意多边形: 形状 185">
                <a:extLst>
                  <a:ext uri="{FF2B5EF4-FFF2-40B4-BE49-F238E27FC236}">
                    <a16:creationId xmlns:a16="http://schemas.microsoft.com/office/drawing/2014/main" id="{A8BFAA10-23D4-472F-BFC7-3CE5C72FB1BE}"/>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187" name="任意多边形: 形状 186">
                <a:extLst>
                  <a:ext uri="{FF2B5EF4-FFF2-40B4-BE49-F238E27FC236}">
                    <a16:creationId xmlns:a16="http://schemas.microsoft.com/office/drawing/2014/main" id="{E5CC6593-EFC2-4101-B325-4FAADA09CE1A}"/>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188" name="任意多边形: 形状 187">
                <a:extLst>
                  <a:ext uri="{FF2B5EF4-FFF2-40B4-BE49-F238E27FC236}">
                    <a16:creationId xmlns:a16="http://schemas.microsoft.com/office/drawing/2014/main" id="{8CDA6B42-8311-4AF4-83B2-5BCCE2E7EBF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189" name="任意多边形: 形状 188">
                <a:extLst>
                  <a:ext uri="{FF2B5EF4-FFF2-40B4-BE49-F238E27FC236}">
                    <a16:creationId xmlns:a16="http://schemas.microsoft.com/office/drawing/2014/main" id="{C693CF9D-F81E-429D-A071-0BE28D381D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190" name="任意多边形: 形状 189">
                <a:extLst>
                  <a:ext uri="{FF2B5EF4-FFF2-40B4-BE49-F238E27FC236}">
                    <a16:creationId xmlns:a16="http://schemas.microsoft.com/office/drawing/2014/main" id="{3E4FCF14-29F3-48C5-9939-268F874A4DD5}"/>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191" name="任意多边形: 形状 190">
                <a:extLst>
                  <a:ext uri="{FF2B5EF4-FFF2-40B4-BE49-F238E27FC236}">
                    <a16:creationId xmlns:a16="http://schemas.microsoft.com/office/drawing/2014/main" id="{B1A7FC5F-9392-419F-9CBC-65A2AA4C7C89}"/>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192" name="任意多边形: 形状 191">
                <a:extLst>
                  <a:ext uri="{FF2B5EF4-FFF2-40B4-BE49-F238E27FC236}">
                    <a16:creationId xmlns:a16="http://schemas.microsoft.com/office/drawing/2014/main" id="{BBBCBB67-DB23-4094-9866-FEAD95B4C03D}"/>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193" name="任意多边形: 形状 192">
                <a:extLst>
                  <a:ext uri="{FF2B5EF4-FFF2-40B4-BE49-F238E27FC236}">
                    <a16:creationId xmlns:a16="http://schemas.microsoft.com/office/drawing/2014/main" id="{0F63C78C-EA73-42B7-9A60-65CEE59770A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194" name="任意多边形: 形状 193">
                <a:extLst>
                  <a:ext uri="{FF2B5EF4-FFF2-40B4-BE49-F238E27FC236}">
                    <a16:creationId xmlns:a16="http://schemas.microsoft.com/office/drawing/2014/main" id="{DD8EB3CF-33AB-4A91-AC9B-D24B8FCE55DB}"/>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sp>
        <p:nvSpPr>
          <p:cNvPr id="9" name="图片占位符 8">
            <a:extLst>
              <a:ext uri="{FF2B5EF4-FFF2-40B4-BE49-F238E27FC236}">
                <a16:creationId xmlns:a16="http://schemas.microsoft.com/office/drawing/2014/main" id="{CE7243DA-26AF-441D-B25A-F464A825007B}"/>
              </a:ext>
            </a:extLst>
          </p:cNvPr>
          <p:cNvSpPr>
            <a:spLocks noGrp="1"/>
          </p:cNvSpPr>
          <p:nvPr>
            <p:ph type="pic" sz="quarter" idx="13"/>
          </p:nvPr>
        </p:nvSpPr>
        <p:spPr>
          <a:xfrm>
            <a:off x="7331486" y="2311411"/>
            <a:ext cx="4053007" cy="3593003"/>
          </a:xfrm>
        </p:spPr>
        <p:txBody>
          <a:bodyPr/>
          <a:lstStyle/>
          <a:p>
            <a:endParaRPr lang="zh-CN" altLang="en-US" dirty="0"/>
          </a:p>
        </p:txBody>
      </p:sp>
      <p:sp>
        <p:nvSpPr>
          <p:cNvPr id="11" name="文本占位符 10">
            <a:extLst>
              <a:ext uri="{FF2B5EF4-FFF2-40B4-BE49-F238E27FC236}">
                <a16:creationId xmlns:a16="http://schemas.microsoft.com/office/drawing/2014/main" id="{851A37E9-2D7C-4A6F-B99D-7187176FB46D}"/>
              </a:ext>
            </a:extLst>
          </p:cNvPr>
          <p:cNvSpPr>
            <a:spLocks noGrp="1"/>
          </p:cNvSpPr>
          <p:nvPr>
            <p:ph type="body" sz="quarter" idx="14" hasCustomPrompt="1"/>
          </p:nvPr>
        </p:nvSpPr>
        <p:spPr>
          <a:xfrm>
            <a:off x="830536" y="3902648"/>
            <a:ext cx="2991635" cy="856167"/>
          </a:xfrm>
        </p:spPr>
        <p:txBody>
          <a:bodyPr anchor="ctr" anchorCtr="1"/>
          <a:lstStyle>
            <a:lvl1pPr marL="0" indent="0">
              <a:buNone/>
              <a:defRPr>
                <a:solidFill>
                  <a:schemeClr val="bg1"/>
                </a:solidFill>
              </a:defRPr>
            </a:lvl1pPr>
          </a:lstStyle>
          <a:p>
            <a:pPr lvl="0"/>
            <a:r>
              <a:rPr lang="zh-CN" altLang="en-US" dirty="0"/>
              <a:t>在此处添加小标题</a:t>
            </a:r>
          </a:p>
        </p:txBody>
      </p:sp>
      <p:sp>
        <p:nvSpPr>
          <p:cNvPr id="93" name="文本占位符 10">
            <a:extLst>
              <a:ext uri="{FF2B5EF4-FFF2-40B4-BE49-F238E27FC236}">
                <a16:creationId xmlns:a16="http://schemas.microsoft.com/office/drawing/2014/main" id="{1D6DA698-6118-4A0E-857E-135900B1FD1A}"/>
              </a:ext>
            </a:extLst>
          </p:cNvPr>
          <p:cNvSpPr>
            <a:spLocks noGrp="1"/>
          </p:cNvSpPr>
          <p:nvPr>
            <p:ph type="body" sz="quarter" idx="15" hasCustomPrompt="1"/>
          </p:nvPr>
        </p:nvSpPr>
        <p:spPr>
          <a:xfrm>
            <a:off x="830536" y="4758815"/>
            <a:ext cx="2991635" cy="991473"/>
          </a:xfrm>
        </p:spPr>
        <p:txBody>
          <a:bodyPr anchor="ctr" anchorCtr="1">
            <a:normAutofit/>
          </a:bodyPr>
          <a:lstStyle>
            <a:lvl1pPr marL="0" indent="0">
              <a:buNone/>
              <a:defRPr sz="1800">
                <a:solidFill>
                  <a:schemeClr val="bg1"/>
                </a:solidFill>
              </a:defRPr>
            </a:lvl1pPr>
          </a:lstStyle>
          <a:p>
            <a:pPr lvl="0"/>
            <a:r>
              <a:rPr lang="zh-CN" altLang="en-US" dirty="0"/>
              <a:t>在此处添加文字介绍</a:t>
            </a:r>
          </a:p>
        </p:txBody>
      </p:sp>
      <p:sp>
        <p:nvSpPr>
          <p:cNvPr id="98" name="文本占位符 10">
            <a:extLst>
              <a:ext uri="{FF2B5EF4-FFF2-40B4-BE49-F238E27FC236}">
                <a16:creationId xmlns:a16="http://schemas.microsoft.com/office/drawing/2014/main" id="{5FA24461-A813-4425-B3C3-51CDC8AC66DB}"/>
              </a:ext>
            </a:extLst>
          </p:cNvPr>
          <p:cNvSpPr>
            <a:spLocks noGrp="1"/>
          </p:cNvSpPr>
          <p:nvPr>
            <p:ph type="body" sz="quarter" idx="16" hasCustomPrompt="1"/>
          </p:nvPr>
        </p:nvSpPr>
        <p:spPr>
          <a:xfrm>
            <a:off x="4196036" y="3902648"/>
            <a:ext cx="2991635" cy="856167"/>
          </a:xfrm>
        </p:spPr>
        <p:txBody>
          <a:bodyPr anchor="ctr" anchorCtr="1"/>
          <a:lstStyle>
            <a:lvl1pPr marL="0" indent="0">
              <a:buNone/>
              <a:defRPr>
                <a:solidFill>
                  <a:schemeClr val="bg1"/>
                </a:solidFill>
              </a:defRPr>
            </a:lvl1pPr>
          </a:lstStyle>
          <a:p>
            <a:pPr lvl="0"/>
            <a:r>
              <a:rPr lang="zh-CN" altLang="en-US" dirty="0"/>
              <a:t>在此处添加小标题</a:t>
            </a:r>
          </a:p>
        </p:txBody>
      </p:sp>
      <p:sp>
        <p:nvSpPr>
          <p:cNvPr id="99" name="文本占位符 10">
            <a:extLst>
              <a:ext uri="{FF2B5EF4-FFF2-40B4-BE49-F238E27FC236}">
                <a16:creationId xmlns:a16="http://schemas.microsoft.com/office/drawing/2014/main" id="{3C000C65-8927-4190-83CD-E0A5F2147AC8}"/>
              </a:ext>
            </a:extLst>
          </p:cNvPr>
          <p:cNvSpPr>
            <a:spLocks noGrp="1"/>
          </p:cNvSpPr>
          <p:nvPr>
            <p:ph type="body" sz="quarter" idx="17" hasCustomPrompt="1"/>
          </p:nvPr>
        </p:nvSpPr>
        <p:spPr>
          <a:xfrm>
            <a:off x="4196036" y="4758815"/>
            <a:ext cx="2991635" cy="991473"/>
          </a:xfrm>
        </p:spPr>
        <p:txBody>
          <a:bodyPr anchor="ctr" anchorCtr="1">
            <a:normAutofit/>
          </a:bodyPr>
          <a:lstStyle>
            <a:lvl1pPr marL="0" indent="0">
              <a:buNone/>
              <a:defRPr sz="1800">
                <a:solidFill>
                  <a:schemeClr val="bg1"/>
                </a:solidFill>
              </a:defRPr>
            </a:lvl1pPr>
          </a:lstStyle>
          <a:p>
            <a:pPr lvl="0"/>
            <a:r>
              <a:rPr lang="zh-CN" altLang="en-US" dirty="0"/>
              <a:t>在此处添加文字介绍</a:t>
            </a:r>
          </a:p>
        </p:txBody>
      </p:sp>
      <p:sp>
        <p:nvSpPr>
          <p:cNvPr id="102" name="矩形 101">
            <a:extLst>
              <a:ext uri="{FF2B5EF4-FFF2-40B4-BE49-F238E27FC236}">
                <a16:creationId xmlns:a16="http://schemas.microsoft.com/office/drawing/2014/main" id="{FC28326F-9420-4139-9473-AE38C26C5E20}"/>
              </a:ext>
            </a:extLst>
          </p:cNvPr>
          <p:cNvSpPr/>
          <p:nvPr userDrawn="1"/>
        </p:nvSpPr>
        <p:spPr>
          <a:xfrm>
            <a:off x="11356260" y="2309740"/>
            <a:ext cx="162641" cy="3596340"/>
          </a:xfrm>
          <a:prstGeom prst="rect">
            <a:avLst/>
          </a:prstGeom>
          <a:gradFill>
            <a:gsLst>
              <a:gs pos="0">
                <a:schemeClr val="accent2">
                  <a:alpha val="50000"/>
                </a:schemeClr>
              </a:gs>
              <a:gs pos="100000">
                <a:schemeClr val="accent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033515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04">
    <p:spTree>
      <p:nvGrpSpPr>
        <p:cNvPr id="1" name=""/>
        <p:cNvGrpSpPr/>
        <p:nvPr/>
      </p:nvGrpSpPr>
      <p:grpSpPr>
        <a:xfrm>
          <a:off x="0" y="0"/>
          <a:ext cx="0" cy="0"/>
          <a:chOff x="0" y="0"/>
          <a:chExt cx="0" cy="0"/>
        </a:xfrm>
      </p:grpSpPr>
      <p:sp>
        <p:nvSpPr>
          <p:cNvPr id="94" name="椭圆 93">
            <a:extLst>
              <a:ext uri="{FF2B5EF4-FFF2-40B4-BE49-F238E27FC236}">
                <a16:creationId xmlns:a16="http://schemas.microsoft.com/office/drawing/2014/main" id="{761358A6-241B-4E4D-9916-3BDEDFCE055C}"/>
              </a:ext>
            </a:extLst>
          </p:cNvPr>
          <p:cNvSpPr/>
          <p:nvPr userDrawn="1"/>
        </p:nvSpPr>
        <p:spPr>
          <a:xfrm>
            <a:off x="757505" y="1333528"/>
            <a:ext cx="4680000" cy="4680000"/>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3" name="椭圆 92">
            <a:extLst>
              <a:ext uri="{FF2B5EF4-FFF2-40B4-BE49-F238E27FC236}">
                <a16:creationId xmlns:a16="http://schemas.microsoft.com/office/drawing/2014/main" id="{C864E183-D31B-4554-B585-CE24F087A7D7}"/>
              </a:ext>
            </a:extLst>
          </p:cNvPr>
          <p:cNvSpPr/>
          <p:nvPr userDrawn="1"/>
        </p:nvSpPr>
        <p:spPr>
          <a:xfrm>
            <a:off x="1117505" y="1693528"/>
            <a:ext cx="3960000" cy="396000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401" y="365127"/>
            <a:ext cx="9176769"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334890"/>
            <a:ext cx="2921000" cy="365125"/>
          </a:xfrm>
        </p:spPr>
        <p:txBody>
          <a:bodyPr/>
          <a:lstStyle>
            <a:lvl1pPr>
              <a:defRPr>
                <a:solidFill>
                  <a:schemeClr val="tx1">
                    <a:lumMod val="50000"/>
                    <a:lumOff val="50000"/>
                  </a:schemeClr>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334890"/>
            <a:ext cx="4114800" cy="365125"/>
          </a:xfrm>
        </p:spPr>
        <p:txBody>
          <a:bodyPr/>
          <a:lstStyle>
            <a:lvl1pPr>
              <a:defRPr>
                <a:solidFill>
                  <a:schemeClr val="tx1">
                    <a:lumMod val="50000"/>
                    <a:lumOff val="50000"/>
                  </a:schemeClr>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userDrawn="1"/>
        </p:nvSpPr>
        <p:spPr>
          <a:xfrm>
            <a:off x="3022712" y="3588147"/>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334890"/>
            <a:ext cx="2908300" cy="365125"/>
          </a:xfrm>
        </p:spPr>
        <p:txBody>
          <a:bodyPr/>
          <a:lstStyle>
            <a:lvl1pPr>
              <a:defRPr>
                <a:solidFill>
                  <a:schemeClr val="tx1">
                    <a:lumMod val="50000"/>
                    <a:lumOff val="50000"/>
                  </a:schemeClr>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cxnSp>
        <p:nvCxnSpPr>
          <p:cNvPr id="136" name="直接连接符 135">
            <a:extLst>
              <a:ext uri="{FF2B5EF4-FFF2-40B4-BE49-F238E27FC236}">
                <a16:creationId xmlns:a16="http://schemas.microsoft.com/office/drawing/2014/main" id="{551828F4-71DB-4A82-AC48-2C020B5AD818}"/>
              </a:ext>
            </a:extLst>
          </p:cNvPr>
          <p:cNvCxnSpPr>
            <a:cxnSpLocks/>
          </p:cNvCxnSpPr>
          <p:nvPr userDrawn="1"/>
        </p:nvCxnSpPr>
        <p:spPr>
          <a:xfrm>
            <a:off x="660401"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7F130058-7B67-4887-A036-73295A40AF9F}"/>
              </a:ext>
            </a:extLst>
          </p:cNvPr>
          <p:cNvGrpSpPr/>
          <p:nvPr userDrawn="1"/>
        </p:nvGrpSpPr>
        <p:grpSpPr>
          <a:xfrm>
            <a:off x="9853662" y="424906"/>
            <a:ext cx="1665239" cy="497182"/>
            <a:chOff x="6542864" y="-2423820"/>
            <a:chExt cx="2067736" cy="617354"/>
          </a:xfrm>
        </p:grpSpPr>
        <p:grpSp>
          <p:nvGrpSpPr>
            <p:cNvPr id="137" name="组合 136">
              <a:extLst>
                <a:ext uri="{FF2B5EF4-FFF2-40B4-BE49-F238E27FC236}">
                  <a16:creationId xmlns:a16="http://schemas.microsoft.com/office/drawing/2014/main" id="{0C784086-31EB-44D8-A2DB-4F46C71711D3}"/>
                </a:ext>
              </a:extLst>
            </p:cNvPr>
            <p:cNvGrpSpPr/>
            <p:nvPr userDrawn="1"/>
          </p:nvGrpSpPr>
          <p:grpSpPr>
            <a:xfrm>
              <a:off x="7269148" y="-2357712"/>
              <a:ext cx="1341452" cy="475995"/>
              <a:chOff x="7289664" y="1427891"/>
              <a:chExt cx="3341349" cy="1163136"/>
            </a:xfrm>
          </p:grpSpPr>
          <p:grpSp>
            <p:nvGrpSpPr>
              <p:cNvPr id="195" name="组合 194">
                <a:extLst>
                  <a:ext uri="{FF2B5EF4-FFF2-40B4-BE49-F238E27FC236}">
                    <a16:creationId xmlns:a16="http://schemas.microsoft.com/office/drawing/2014/main" id="{B4E6F051-39F3-4915-9FFC-291A159ED0A5}"/>
                  </a:ext>
                </a:extLst>
              </p:cNvPr>
              <p:cNvGrpSpPr/>
              <p:nvPr/>
            </p:nvGrpSpPr>
            <p:grpSpPr>
              <a:xfrm>
                <a:off x="7298551" y="1427891"/>
                <a:ext cx="3252996" cy="885669"/>
                <a:chOff x="7320287" y="1500710"/>
                <a:chExt cx="3125692" cy="851009"/>
              </a:xfrm>
            </p:grpSpPr>
            <p:sp>
              <p:nvSpPr>
                <p:cNvPr id="197" name="任意多边形: 形状 196">
                  <a:extLst>
                    <a:ext uri="{FF2B5EF4-FFF2-40B4-BE49-F238E27FC236}">
                      <a16:creationId xmlns:a16="http://schemas.microsoft.com/office/drawing/2014/main" id="{B78ED007-CD47-44BC-B7D1-39AC8A7ABA2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198" name="任意多边形: 形状 197">
                  <a:extLst>
                    <a:ext uri="{FF2B5EF4-FFF2-40B4-BE49-F238E27FC236}">
                      <a16:creationId xmlns:a16="http://schemas.microsoft.com/office/drawing/2014/main" id="{BF4D9AFC-A676-4E57-8B0E-F5077732E4CE}"/>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199" name="任意多边形: 形状 198">
                  <a:extLst>
                    <a:ext uri="{FF2B5EF4-FFF2-40B4-BE49-F238E27FC236}">
                      <a16:creationId xmlns:a16="http://schemas.microsoft.com/office/drawing/2014/main" id="{2C5B4DF3-1F83-4907-8FFD-9CD721620787}"/>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00" name="任意多边形: 形状 199">
                  <a:extLst>
                    <a:ext uri="{FF2B5EF4-FFF2-40B4-BE49-F238E27FC236}">
                      <a16:creationId xmlns:a16="http://schemas.microsoft.com/office/drawing/2014/main" id="{8A371D43-A834-4FBA-B7EB-51C6A035991D}"/>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01" name="任意多边形: 形状 200">
                  <a:extLst>
                    <a:ext uri="{FF2B5EF4-FFF2-40B4-BE49-F238E27FC236}">
                      <a16:creationId xmlns:a16="http://schemas.microsoft.com/office/drawing/2014/main" id="{06CA36E7-C670-4359-98B0-94B1B2B3A51A}"/>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02" name="任意多边形: 形状 201">
                  <a:extLst>
                    <a:ext uri="{FF2B5EF4-FFF2-40B4-BE49-F238E27FC236}">
                      <a16:creationId xmlns:a16="http://schemas.microsoft.com/office/drawing/2014/main" id="{5C70882C-5FD7-4FEB-8681-E4FF08CF3434}"/>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03" name="任意多边形: 形状 202">
                  <a:extLst>
                    <a:ext uri="{FF2B5EF4-FFF2-40B4-BE49-F238E27FC236}">
                      <a16:creationId xmlns:a16="http://schemas.microsoft.com/office/drawing/2014/main" id="{E1A054AE-B93D-4ADF-886C-307883367B48}"/>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04" name="任意多边形: 形状 203">
                  <a:extLst>
                    <a:ext uri="{FF2B5EF4-FFF2-40B4-BE49-F238E27FC236}">
                      <a16:creationId xmlns:a16="http://schemas.microsoft.com/office/drawing/2014/main" id="{84685507-C7E6-447E-B45D-3E347F2AA441}"/>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05" name="任意多边形: 形状 204">
                  <a:extLst>
                    <a:ext uri="{FF2B5EF4-FFF2-40B4-BE49-F238E27FC236}">
                      <a16:creationId xmlns:a16="http://schemas.microsoft.com/office/drawing/2014/main" id="{83F06577-872A-4882-8ABD-58678D8F5FD5}"/>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06" name="任意多边形: 形状 205">
                  <a:extLst>
                    <a:ext uri="{FF2B5EF4-FFF2-40B4-BE49-F238E27FC236}">
                      <a16:creationId xmlns:a16="http://schemas.microsoft.com/office/drawing/2014/main" id="{674F8D04-54D8-4807-A155-B0EA00A35048}"/>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196" name="文本框 195">
                <a:extLst>
                  <a:ext uri="{FF2B5EF4-FFF2-40B4-BE49-F238E27FC236}">
                    <a16:creationId xmlns:a16="http://schemas.microsoft.com/office/drawing/2014/main" id="{4A43E861-49CC-4291-BF30-06462A83BD21}"/>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138" name="组合 137">
              <a:extLst>
                <a:ext uri="{FF2B5EF4-FFF2-40B4-BE49-F238E27FC236}">
                  <a16:creationId xmlns:a16="http://schemas.microsoft.com/office/drawing/2014/main" id="{2773B8FE-8E7C-49A8-AA0A-EF6BB5E39356}"/>
                </a:ext>
              </a:extLst>
            </p:cNvPr>
            <p:cNvGrpSpPr/>
            <p:nvPr userDrawn="1"/>
          </p:nvGrpSpPr>
          <p:grpSpPr>
            <a:xfrm>
              <a:off x="6542864" y="-2423820"/>
              <a:ext cx="598107" cy="617354"/>
              <a:chOff x="3530952" y="832111"/>
              <a:chExt cx="5130095" cy="5194730"/>
            </a:xfrm>
          </p:grpSpPr>
          <p:sp>
            <p:nvSpPr>
              <p:cNvPr id="139" name="任意多边形: 形状 138">
                <a:extLst>
                  <a:ext uri="{FF2B5EF4-FFF2-40B4-BE49-F238E27FC236}">
                    <a16:creationId xmlns:a16="http://schemas.microsoft.com/office/drawing/2014/main" id="{E4252831-0C53-44F3-938B-25C46CDAFA94}"/>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140" name="任意多边形: 形状 139">
                <a:extLst>
                  <a:ext uri="{FF2B5EF4-FFF2-40B4-BE49-F238E27FC236}">
                    <a16:creationId xmlns:a16="http://schemas.microsoft.com/office/drawing/2014/main" id="{D0758274-392E-4196-B49B-203E3E1AD8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141" name="任意多边形: 形状 140">
                <a:extLst>
                  <a:ext uri="{FF2B5EF4-FFF2-40B4-BE49-F238E27FC236}">
                    <a16:creationId xmlns:a16="http://schemas.microsoft.com/office/drawing/2014/main" id="{C8EB1F44-BEC5-4282-831D-AAE5B1C385CA}"/>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142" name="任意多边形: 形状 141">
                <a:extLst>
                  <a:ext uri="{FF2B5EF4-FFF2-40B4-BE49-F238E27FC236}">
                    <a16:creationId xmlns:a16="http://schemas.microsoft.com/office/drawing/2014/main" id="{4F532475-2AA0-48AF-A680-F5099EFF77ED}"/>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143" name="任意多边形: 形状 142">
                <a:extLst>
                  <a:ext uri="{FF2B5EF4-FFF2-40B4-BE49-F238E27FC236}">
                    <a16:creationId xmlns:a16="http://schemas.microsoft.com/office/drawing/2014/main" id="{B9FBB5CB-9B64-43BA-A809-93A1936C5C83}"/>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144" name="任意多边形: 形状 143">
                <a:extLst>
                  <a:ext uri="{FF2B5EF4-FFF2-40B4-BE49-F238E27FC236}">
                    <a16:creationId xmlns:a16="http://schemas.microsoft.com/office/drawing/2014/main" id="{A899D375-F7DB-4C55-A523-F99EB66944A2}"/>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145" name="任意多边形: 形状 144">
                <a:extLst>
                  <a:ext uri="{FF2B5EF4-FFF2-40B4-BE49-F238E27FC236}">
                    <a16:creationId xmlns:a16="http://schemas.microsoft.com/office/drawing/2014/main" id="{15FBDE60-777A-418D-BB2F-6B9401EEF1C7}"/>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146" name="任意多边形: 形状 145">
                <a:extLst>
                  <a:ext uri="{FF2B5EF4-FFF2-40B4-BE49-F238E27FC236}">
                    <a16:creationId xmlns:a16="http://schemas.microsoft.com/office/drawing/2014/main" id="{FCADF108-0900-44DD-8CF7-14931A9DBE9B}"/>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147" name="任意多边形: 形状 146">
                <a:extLst>
                  <a:ext uri="{FF2B5EF4-FFF2-40B4-BE49-F238E27FC236}">
                    <a16:creationId xmlns:a16="http://schemas.microsoft.com/office/drawing/2014/main" id="{E550A5B2-1067-4972-B038-4FF925D17A61}"/>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148" name="任意多边形: 形状 147">
                <a:extLst>
                  <a:ext uri="{FF2B5EF4-FFF2-40B4-BE49-F238E27FC236}">
                    <a16:creationId xmlns:a16="http://schemas.microsoft.com/office/drawing/2014/main" id="{7BEE94B9-B4D8-47DA-BD66-9208299CA9C1}"/>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149" name="任意多边形: 形状 148">
                <a:extLst>
                  <a:ext uri="{FF2B5EF4-FFF2-40B4-BE49-F238E27FC236}">
                    <a16:creationId xmlns:a16="http://schemas.microsoft.com/office/drawing/2014/main" id="{B01A8B0B-0B41-4058-BFC8-4D34BB16F3D0}"/>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150" name="任意多边形: 形状 149">
                <a:extLst>
                  <a:ext uri="{FF2B5EF4-FFF2-40B4-BE49-F238E27FC236}">
                    <a16:creationId xmlns:a16="http://schemas.microsoft.com/office/drawing/2014/main" id="{8DBB4C3F-476B-479C-B982-02BC5A73FE39}"/>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151" name="任意多边形: 形状 150">
                <a:extLst>
                  <a:ext uri="{FF2B5EF4-FFF2-40B4-BE49-F238E27FC236}">
                    <a16:creationId xmlns:a16="http://schemas.microsoft.com/office/drawing/2014/main" id="{9AB31ECE-3783-4137-B170-898D6924200F}"/>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152" name="任意多边形: 形状 151">
                <a:extLst>
                  <a:ext uri="{FF2B5EF4-FFF2-40B4-BE49-F238E27FC236}">
                    <a16:creationId xmlns:a16="http://schemas.microsoft.com/office/drawing/2014/main" id="{C3AC120D-965C-462C-A98D-D8958D85D05E}"/>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153" name="任意多边形: 形状 152">
                <a:extLst>
                  <a:ext uri="{FF2B5EF4-FFF2-40B4-BE49-F238E27FC236}">
                    <a16:creationId xmlns:a16="http://schemas.microsoft.com/office/drawing/2014/main" id="{7B39CD5E-772F-4917-BE51-0FDBE627EA76}"/>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154" name="任意多边形: 形状 153">
                <a:extLst>
                  <a:ext uri="{FF2B5EF4-FFF2-40B4-BE49-F238E27FC236}">
                    <a16:creationId xmlns:a16="http://schemas.microsoft.com/office/drawing/2014/main" id="{BE324E40-190B-42FA-95C7-2FD353119D99}"/>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155" name="任意多边形: 形状 154">
                <a:extLst>
                  <a:ext uri="{FF2B5EF4-FFF2-40B4-BE49-F238E27FC236}">
                    <a16:creationId xmlns:a16="http://schemas.microsoft.com/office/drawing/2014/main" id="{B9F7150B-239E-4970-80AB-5B04A90B3729}"/>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156" name="任意多边形: 形状 155">
                <a:extLst>
                  <a:ext uri="{FF2B5EF4-FFF2-40B4-BE49-F238E27FC236}">
                    <a16:creationId xmlns:a16="http://schemas.microsoft.com/office/drawing/2014/main" id="{5E60E1E3-76F2-4BD9-9959-EED81CED8625}"/>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157" name="任意多边形: 形状 156">
                <a:extLst>
                  <a:ext uri="{FF2B5EF4-FFF2-40B4-BE49-F238E27FC236}">
                    <a16:creationId xmlns:a16="http://schemas.microsoft.com/office/drawing/2014/main" id="{A85DB6DD-DB0A-4DB8-BE63-F9B3DE513778}"/>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158" name="任意多边形: 形状 157">
                <a:extLst>
                  <a:ext uri="{FF2B5EF4-FFF2-40B4-BE49-F238E27FC236}">
                    <a16:creationId xmlns:a16="http://schemas.microsoft.com/office/drawing/2014/main" id="{533F6241-2559-4703-A374-9C71667F5682}"/>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159" name="任意多边形: 形状 158">
                <a:extLst>
                  <a:ext uri="{FF2B5EF4-FFF2-40B4-BE49-F238E27FC236}">
                    <a16:creationId xmlns:a16="http://schemas.microsoft.com/office/drawing/2014/main" id="{D96B0756-F5D0-4DDF-B188-82237A19C2C2}"/>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160" name="任意多边形: 形状 159">
                <a:extLst>
                  <a:ext uri="{FF2B5EF4-FFF2-40B4-BE49-F238E27FC236}">
                    <a16:creationId xmlns:a16="http://schemas.microsoft.com/office/drawing/2014/main" id="{9C976A93-4500-476E-B193-86E29374EF2C}"/>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161" name="任意多边形: 形状 160">
                <a:extLst>
                  <a:ext uri="{FF2B5EF4-FFF2-40B4-BE49-F238E27FC236}">
                    <a16:creationId xmlns:a16="http://schemas.microsoft.com/office/drawing/2014/main" id="{752F86AE-F80F-467E-8153-BCA636FA63DC}"/>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162" name="任意多边形: 形状 161">
                <a:extLst>
                  <a:ext uri="{FF2B5EF4-FFF2-40B4-BE49-F238E27FC236}">
                    <a16:creationId xmlns:a16="http://schemas.microsoft.com/office/drawing/2014/main" id="{5B44AFB1-54BF-4421-94B7-2594F9D68DA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163" name="任意多边形: 形状 162">
                <a:extLst>
                  <a:ext uri="{FF2B5EF4-FFF2-40B4-BE49-F238E27FC236}">
                    <a16:creationId xmlns:a16="http://schemas.microsoft.com/office/drawing/2014/main" id="{B6A62D47-BFC1-47CE-9841-8C9B11C718E9}"/>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164" name="任意多边形: 形状 163">
                <a:extLst>
                  <a:ext uri="{FF2B5EF4-FFF2-40B4-BE49-F238E27FC236}">
                    <a16:creationId xmlns:a16="http://schemas.microsoft.com/office/drawing/2014/main" id="{7F75B1D7-3D97-4361-A773-9B41EAD5A62F}"/>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165" name="任意多边形: 形状 164">
                <a:extLst>
                  <a:ext uri="{FF2B5EF4-FFF2-40B4-BE49-F238E27FC236}">
                    <a16:creationId xmlns:a16="http://schemas.microsoft.com/office/drawing/2014/main" id="{0382D459-05E8-4AB0-80AC-E88E3ED5B2DF}"/>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166" name="任意多边形: 形状 165">
                <a:extLst>
                  <a:ext uri="{FF2B5EF4-FFF2-40B4-BE49-F238E27FC236}">
                    <a16:creationId xmlns:a16="http://schemas.microsoft.com/office/drawing/2014/main" id="{5585EC34-3B34-43A0-8714-D093FCEBF3D3}"/>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167" name="任意多边形: 形状 166">
                <a:extLst>
                  <a:ext uri="{FF2B5EF4-FFF2-40B4-BE49-F238E27FC236}">
                    <a16:creationId xmlns:a16="http://schemas.microsoft.com/office/drawing/2014/main" id="{38108B2A-6A2A-45D1-BDC4-05D49F07D50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168" name="任意多边形: 形状 167">
                <a:extLst>
                  <a:ext uri="{FF2B5EF4-FFF2-40B4-BE49-F238E27FC236}">
                    <a16:creationId xmlns:a16="http://schemas.microsoft.com/office/drawing/2014/main" id="{9B728B95-6ECE-4907-951F-7DB01C77E28B}"/>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169" name="任意多边形: 形状 168">
                <a:extLst>
                  <a:ext uri="{FF2B5EF4-FFF2-40B4-BE49-F238E27FC236}">
                    <a16:creationId xmlns:a16="http://schemas.microsoft.com/office/drawing/2014/main" id="{3785FE0A-6CB8-4AE8-B535-AF220421E135}"/>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170" name="任意多边形: 形状 169">
                <a:extLst>
                  <a:ext uri="{FF2B5EF4-FFF2-40B4-BE49-F238E27FC236}">
                    <a16:creationId xmlns:a16="http://schemas.microsoft.com/office/drawing/2014/main" id="{30140B5E-EF72-415F-A9F4-87738F418A0E}"/>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171" name="任意多边形: 形状 170">
                <a:extLst>
                  <a:ext uri="{FF2B5EF4-FFF2-40B4-BE49-F238E27FC236}">
                    <a16:creationId xmlns:a16="http://schemas.microsoft.com/office/drawing/2014/main" id="{7D4DFC0B-AF29-4527-B3FC-E22779A642BD}"/>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172" name="任意多边形: 形状 171">
                <a:extLst>
                  <a:ext uri="{FF2B5EF4-FFF2-40B4-BE49-F238E27FC236}">
                    <a16:creationId xmlns:a16="http://schemas.microsoft.com/office/drawing/2014/main" id="{A011D9A3-EB12-47A0-9B38-D0C4C790E522}"/>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173" name="任意多边形: 形状 172">
                <a:extLst>
                  <a:ext uri="{FF2B5EF4-FFF2-40B4-BE49-F238E27FC236}">
                    <a16:creationId xmlns:a16="http://schemas.microsoft.com/office/drawing/2014/main" id="{34C74C4F-25B1-4B22-B6B8-F4C56BDD20E9}"/>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174" name="任意多边形: 形状 173">
                <a:extLst>
                  <a:ext uri="{FF2B5EF4-FFF2-40B4-BE49-F238E27FC236}">
                    <a16:creationId xmlns:a16="http://schemas.microsoft.com/office/drawing/2014/main" id="{A60A2214-3CC3-41BD-B5F3-6364923E1E5F}"/>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175" name="任意多边形: 形状 174">
                <a:extLst>
                  <a:ext uri="{FF2B5EF4-FFF2-40B4-BE49-F238E27FC236}">
                    <a16:creationId xmlns:a16="http://schemas.microsoft.com/office/drawing/2014/main" id="{88012CEE-8111-4C62-9DF2-2E4A95518A14}"/>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176" name="任意多边形: 形状 175">
                <a:extLst>
                  <a:ext uri="{FF2B5EF4-FFF2-40B4-BE49-F238E27FC236}">
                    <a16:creationId xmlns:a16="http://schemas.microsoft.com/office/drawing/2014/main" id="{AB7F2EA0-4077-491E-883B-D42995B8DC3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177" name="任意多边形: 形状 176">
                <a:extLst>
                  <a:ext uri="{FF2B5EF4-FFF2-40B4-BE49-F238E27FC236}">
                    <a16:creationId xmlns:a16="http://schemas.microsoft.com/office/drawing/2014/main" id="{7279C37E-3ED0-49F0-BE5B-23845EE58078}"/>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178" name="任意多边形: 形状 177">
                <a:extLst>
                  <a:ext uri="{FF2B5EF4-FFF2-40B4-BE49-F238E27FC236}">
                    <a16:creationId xmlns:a16="http://schemas.microsoft.com/office/drawing/2014/main" id="{C7A0C076-D34F-42C2-90AF-15F92F069AE3}"/>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179" name="任意多边形: 形状 178">
                <a:extLst>
                  <a:ext uri="{FF2B5EF4-FFF2-40B4-BE49-F238E27FC236}">
                    <a16:creationId xmlns:a16="http://schemas.microsoft.com/office/drawing/2014/main" id="{22247C5D-5EC9-4D93-B828-A0291371C509}"/>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180" name="任意多边形: 形状 179">
                <a:extLst>
                  <a:ext uri="{FF2B5EF4-FFF2-40B4-BE49-F238E27FC236}">
                    <a16:creationId xmlns:a16="http://schemas.microsoft.com/office/drawing/2014/main" id="{186CC31B-D2C4-4274-BF6B-3EDB86462E29}"/>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181" name="任意多边形: 形状 180">
                <a:extLst>
                  <a:ext uri="{FF2B5EF4-FFF2-40B4-BE49-F238E27FC236}">
                    <a16:creationId xmlns:a16="http://schemas.microsoft.com/office/drawing/2014/main" id="{1650DF3B-6C35-4AE7-AF93-3233DA321E71}"/>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182" name="任意多边形: 形状 181">
                <a:extLst>
                  <a:ext uri="{FF2B5EF4-FFF2-40B4-BE49-F238E27FC236}">
                    <a16:creationId xmlns:a16="http://schemas.microsoft.com/office/drawing/2014/main" id="{E26450F7-996D-4EC0-9EC9-FB88F2176A33}"/>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183" name="任意多边形: 形状 182">
                <a:extLst>
                  <a:ext uri="{FF2B5EF4-FFF2-40B4-BE49-F238E27FC236}">
                    <a16:creationId xmlns:a16="http://schemas.microsoft.com/office/drawing/2014/main" id="{D3CC5DC6-8B3E-4AC2-865D-218069E6689C}"/>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184" name="任意多边形: 形状 183">
                <a:extLst>
                  <a:ext uri="{FF2B5EF4-FFF2-40B4-BE49-F238E27FC236}">
                    <a16:creationId xmlns:a16="http://schemas.microsoft.com/office/drawing/2014/main" id="{AB72180C-D2CA-49FC-A23C-3DE495EBF44F}"/>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185" name="任意多边形: 形状 184">
                <a:extLst>
                  <a:ext uri="{FF2B5EF4-FFF2-40B4-BE49-F238E27FC236}">
                    <a16:creationId xmlns:a16="http://schemas.microsoft.com/office/drawing/2014/main" id="{09EFCE05-A20D-4042-BE84-A8D9D28EC01F}"/>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186" name="任意多边形: 形状 185">
                <a:extLst>
                  <a:ext uri="{FF2B5EF4-FFF2-40B4-BE49-F238E27FC236}">
                    <a16:creationId xmlns:a16="http://schemas.microsoft.com/office/drawing/2014/main" id="{A8BFAA10-23D4-472F-BFC7-3CE5C72FB1BE}"/>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187" name="任意多边形: 形状 186">
                <a:extLst>
                  <a:ext uri="{FF2B5EF4-FFF2-40B4-BE49-F238E27FC236}">
                    <a16:creationId xmlns:a16="http://schemas.microsoft.com/office/drawing/2014/main" id="{E5CC6593-EFC2-4101-B325-4FAADA09CE1A}"/>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188" name="任意多边形: 形状 187">
                <a:extLst>
                  <a:ext uri="{FF2B5EF4-FFF2-40B4-BE49-F238E27FC236}">
                    <a16:creationId xmlns:a16="http://schemas.microsoft.com/office/drawing/2014/main" id="{8CDA6B42-8311-4AF4-83B2-5BCCE2E7EBF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189" name="任意多边形: 形状 188">
                <a:extLst>
                  <a:ext uri="{FF2B5EF4-FFF2-40B4-BE49-F238E27FC236}">
                    <a16:creationId xmlns:a16="http://schemas.microsoft.com/office/drawing/2014/main" id="{C693CF9D-F81E-429D-A071-0BE28D381D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190" name="任意多边形: 形状 189">
                <a:extLst>
                  <a:ext uri="{FF2B5EF4-FFF2-40B4-BE49-F238E27FC236}">
                    <a16:creationId xmlns:a16="http://schemas.microsoft.com/office/drawing/2014/main" id="{3E4FCF14-29F3-48C5-9939-268F874A4DD5}"/>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191" name="任意多边形: 形状 190">
                <a:extLst>
                  <a:ext uri="{FF2B5EF4-FFF2-40B4-BE49-F238E27FC236}">
                    <a16:creationId xmlns:a16="http://schemas.microsoft.com/office/drawing/2014/main" id="{B1A7FC5F-9392-419F-9CBC-65A2AA4C7C89}"/>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192" name="任意多边形: 形状 191">
                <a:extLst>
                  <a:ext uri="{FF2B5EF4-FFF2-40B4-BE49-F238E27FC236}">
                    <a16:creationId xmlns:a16="http://schemas.microsoft.com/office/drawing/2014/main" id="{BBBCBB67-DB23-4094-9866-FEAD95B4C03D}"/>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193" name="任意多边形: 形状 192">
                <a:extLst>
                  <a:ext uri="{FF2B5EF4-FFF2-40B4-BE49-F238E27FC236}">
                    <a16:creationId xmlns:a16="http://schemas.microsoft.com/office/drawing/2014/main" id="{0F63C78C-EA73-42B7-9A60-65CEE59770A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194" name="任意多边形: 形状 193">
                <a:extLst>
                  <a:ext uri="{FF2B5EF4-FFF2-40B4-BE49-F238E27FC236}">
                    <a16:creationId xmlns:a16="http://schemas.microsoft.com/office/drawing/2014/main" id="{DD8EB3CF-33AB-4A91-AC9B-D24B8FCE55DB}"/>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sp>
        <p:nvSpPr>
          <p:cNvPr id="91" name="图片占位符 90">
            <a:extLst>
              <a:ext uri="{FF2B5EF4-FFF2-40B4-BE49-F238E27FC236}">
                <a16:creationId xmlns:a16="http://schemas.microsoft.com/office/drawing/2014/main" id="{8A184AB9-89CE-450B-A669-065CBD293D0D}"/>
              </a:ext>
            </a:extLst>
          </p:cNvPr>
          <p:cNvSpPr>
            <a:spLocks noGrp="1"/>
          </p:cNvSpPr>
          <p:nvPr>
            <p:ph type="pic" sz="quarter" idx="13"/>
          </p:nvPr>
        </p:nvSpPr>
        <p:spPr>
          <a:xfrm>
            <a:off x="1494612" y="2070635"/>
            <a:ext cx="3205787" cy="3205786"/>
          </a:xfrm>
          <a:custGeom>
            <a:avLst/>
            <a:gdLst>
              <a:gd name="connsiteX0" fmla="*/ 1851018 w 3702036"/>
              <a:gd name="connsiteY0" fmla="*/ 0 h 3702036"/>
              <a:gd name="connsiteX1" fmla="*/ 3702036 w 3702036"/>
              <a:gd name="connsiteY1" fmla="*/ 1851018 h 3702036"/>
              <a:gd name="connsiteX2" fmla="*/ 1851018 w 3702036"/>
              <a:gd name="connsiteY2" fmla="*/ 3702036 h 3702036"/>
              <a:gd name="connsiteX3" fmla="*/ 0 w 3702036"/>
              <a:gd name="connsiteY3" fmla="*/ 1851018 h 3702036"/>
              <a:gd name="connsiteX4" fmla="*/ 1851018 w 3702036"/>
              <a:gd name="connsiteY4" fmla="*/ 0 h 370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036" h="3702036">
                <a:moveTo>
                  <a:pt x="1851018" y="0"/>
                </a:moveTo>
                <a:cubicBezTo>
                  <a:pt x="2873307" y="0"/>
                  <a:pt x="3702036" y="828729"/>
                  <a:pt x="3702036" y="1851018"/>
                </a:cubicBezTo>
                <a:cubicBezTo>
                  <a:pt x="3702036" y="2873307"/>
                  <a:pt x="2873307" y="3702036"/>
                  <a:pt x="1851018" y="3702036"/>
                </a:cubicBezTo>
                <a:cubicBezTo>
                  <a:pt x="828729" y="3702036"/>
                  <a:pt x="0" y="2873307"/>
                  <a:pt x="0" y="1851018"/>
                </a:cubicBezTo>
                <a:cubicBezTo>
                  <a:pt x="0" y="828729"/>
                  <a:pt x="828729" y="0"/>
                  <a:pt x="1851018"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2030517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05">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401" y="365127"/>
            <a:ext cx="9176769"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334890"/>
            <a:ext cx="2921000" cy="365125"/>
          </a:xfrm>
        </p:spPr>
        <p:txBody>
          <a:bodyPr/>
          <a:lstStyle>
            <a:lvl1pPr>
              <a:defRPr>
                <a:solidFill>
                  <a:schemeClr val="tx1">
                    <a:lumMod val="50000"/>
                    <a:lumOff val="50000"/>
                  </a:schemeClr>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334890"/>
            <a:ext cx="4114800" cy="365125"/>
          </a:xfrm>
        </p:spPr>
        <p:txBody>
          <a:bodyPr/>
          <a:lstStyle>
            <a:lvl1pPr>
              <a:defRPr>
                <a:solidFill>
                  <a:schemeClr val="tx1">
                    <a:lumMod val="50000"/>
                    <a:lumOff val="50000"/>
                  </a:schemeClr>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p:nvSpPr>
        <p:spPr>
          <a:xfrm>
            <a:off x="7236975" y="1312658"/>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334890"/>
            <a:ext cx="2908300" cy="365125"/>
          </a:xfrm>
        </p:spPr>
        <p:txBody>
          <a:bodyPr/>
          <a:lstStyle>
            <a:lvl1pPr>
              <a:defRPr>
                <a:solidFill>
                  <a:schemeClr val="tx1">
                    <a:lumMod val="50000"/>
                    <a:lumOff val="50000"/>
                  </a:schemeClr>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cxnSp>
        <p:nvCxnSpPr>
          <p:cNvPr id="136" name="直接连接符 135">
            <a:extLst>
              <a:ext uri="{FF2B5EF4-FFF2-40B4-BE49-F238E27FC236}">
                <a16:creationId xmlns:a16="http://schemas.microsoft.com/office/drawing/2014/main" id="{551828F4-71DB-4A82-AC48-2C020B5AD818}"/>
              </a:ext>
            </a:extLst>
          </p:cNvPr>
          <p:cNvCxnSpPr>
            <a:cxnSpLocks/>
          </p:cNvCxnSpPr>
          <p:nvPr userDrawn="1"/>
        </p:nvCxnSpPr>
        <p:spPr>
          <a:xfrm>
            <a:off x="660401"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7F130058-7B67-4887-A036-73295A40AF9F}"/>
              </a:ext>
            </a:extLst>
          </p:cNvPr>
          <p:cNvGrpSpPr/>
          <p:nvPr userDrawn="1"/>
        </p:nvGrpSpPr>
        <p:grpSpPr>
          <a:xfrm>
            <a:off x="9853662" y="424906"/>
            <a:ext cx="1665239" cy="497182"/>
            <a:chOff x="6542864" y="-2423820"/>
            <a:chExt cx="2067736" cy="617354"/>
          </a:xfrm>
        </p:grpSpPr>
        <p:grpSp>
          <p:nvGrpSpPr>
            <p:cNvPr id="137" name="组合 136">
              <a:extLst>
                <a:ext uri="{FF2B5EF4-FFF2-40B4-BE49-F238E27FC236}">
                  <a16:creationId xmlns:a16="http://schemas.microsoft.com/office/drawing/2014/main" id="{0C784086-31EB-44D8-A2DB-4F46C71711D3}"/>
                </a:ext>
              </a:extLst>
            </p:cNvPr>
            <p:cNvGrpSpPr/>
            <p:nvPr userDrawn="1"/>
          </p:nvGrpSpPr>
          <p:grpSpPr>
            <a:xfrm>
              <a:off x="7269148" y="-2357712"/>
              <a:ext cx="1341452" cy="475995"/>
              <a:chOff x="7289664" y="1427891"/>
              <a:chExt cx="3341349" cy="1163136"/>
            </a:xfrm>
          </p:grpSpPr>
          <p:grpSp>
            <p:nvGrpSpPr>
              <p:cNvPr id="195" name="组合 194">
                <a:extLst>
                  <a:ext uri="{FF2B5EF4-FFF2-40B4-BE49-F238E27FC236}">
                    <a16:creationId xmlns:a16="http://schemas.microsoft.com/office/drawing/2014/main" id="{B4E6F051-39F3-4915-9FFC-291A159ED0A5}"/>
                  </a:ext>
                </a:extLst>
              </p:cNvPr>
              <p:cNvGrpSpPr/>
              <p:nvPr/>
            </p:nvGrpSpPr>
            <p:grpSpPr>
              <a:xfrm>
                <a:off x="7298551" y="1427891"/>
                <a:ext cx="3252996" cy="885669"/>
                <a:chOff x="7320287" y="1500710"/>
                <a:chExt cx="3125692" cy="851009"/>
              </a:xfrm>
            </p:grpSpPr>
            <p:sp>
              <p:nvSpPr>
                <p:cNvPr id="197" name="任意多边形: 形状 196">
                  <a:extLst>
                    <a:ext uri="{FF2B5EF4-FFF2-40B4-BE49-F238E27FC236}">
                      <a16:creationId xmlns:a16="http://schemas.microsoft.com/office/drawing/2014/main" id="{B78ED007-CD47-44BC-B7D1-39AC8A7ABA2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198" name="任意多边形: 形状 197">
                  <a:extLst>
                    <a:ext uri="{FF2B5EF4-FFF2-40B4-BE49-F238E27FC236}">
                      <a16:creationId xmlns:a16="http://schemas.microsoft.com/office/drawing/2014/main" id="{BF4D9AFC-A676-4E57-8B0E-F5077732E4CE}"/>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199" name="任意多边形: 形状 198">
                  <a:extLst>
                    <a:ext uri="{FF2B5EF4-FFF2-40B4-BE49-F238E27FC236}">
                      <a16:creationId xmlns:a16="http://schemas.microsoft.com/office/drawing/2014/main" id="{2C5B4DF3-1F83-4907-8FFD-9CD721620787}"/>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00" name="任意多边形: 形状 199">
                  <a:extLst>
                    <a:ext uri="{FF2B5EF4-FFF2-40B4-BE49-F238E27FC236}">
                      <a16:creationId xmlns:a16="http://schemas.microsoft.com/office/drawing/2014/main" id="{8A371D43-A834-4FBA-B7EB-51C6A035991D}"/>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01" name="任意多边形: 形状 200">
                  <a:extLst>
                    <a:ext uri="{FF2B5EF4-FFF2-40B4-BE49-F238E27FC236}">
                      <a16:creationId xmlns:a16="http://schemas.microsoft.com/office/drawing/2014/main" id="{06CA36E7-C670-4359-98B0-94B1B2B3A51A}"/>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02" name="任意多边形: 形状 201">
                  <a:extLst>
                    <a:ext uri="{FF2B5EF4-FFF2-40B4-BE49-F238E27FC236}">
                      <a16:creationId xmlns:a16="http://schemas.microsoft.com/office/drawing/2014/main" id="{5C70882C-5FD7-4FEB-8681-E4FF08CF3434}"/>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03" name="任意多边形: 形状 202">
                  <a:extLst>
                    <a:ext uri="{FF2B5EF4-FFF2-40B4-BE49-F238E27FC236}">
                      <a16:creationId xmlns:a16="http://schemas.microsoft.com/office/drawing/2014/main" id="{E1A054AE-B93D-4ADF-886C-307883367B48}"/>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04" name="任意多边形: 形状 203">
                  <a:extLst>
                    <a:ext uri="{FF2B5EF4-FFF2-40B4-BE49-F238E27FC236}">
                      <a16:creationId xmlns:a16="http://schemas.microsoft.com/office/drawing/2014/main" id="{84685507-C7E6-447E-B45D-3E347F2AA441}"/>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05" name="任意多边形: 形状 204">
                  <a:extLst>
                    <a:ext uri="{FF2B5EF4-FFF2-40B4-BE49-F238E27FC236}">
                      <a16:creationId xmlns:a16="http://schemas.microsoft.com/office/drawing/2014/main" id="{83F06577-872A-4882-8ABD-58678D8F5FD5}"/>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06" name="任意多边形: 形状 205">
                  <a:extLst>
                    <a:ext uri="{FF2B5EF4-FFF2-40B4-BE49-F238E27FC236}">
                      <a16:creationId xmlns:a16="http://schemas.microsoft.com/office/drawing/2014/main" id="{674F8D04-54D8-4807-A155-B0EA00A35048}"/>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196" name="文本框 195">
                <a:extLst>
                  <a:ext uri="{FF2B5EF4-FFF2-40B4-BE49-F238E27FC236}">
                    <a16:creationId xmlns:a16="http://schemas.microsoft.com/office/drawing/2014/main" id="{4A43E861-49CC-4291-BF30-06462A83BD21}"/>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138" name="组合 137">
              <a:extLst>
                <a:ext uri="{FF2B5EF4-FFF2-40B4-BE49-F238E27FC236}">
                  <a16:creationId xmlns:a16="http://schemas.microsoft.com/office/drawing/2014/main" id="{2773B8FE-8E7C-49A8-AA0A-EF6BB5E39356}"/>
                </a:ext>
              </a:extLst>
            </p:cNvPr>
            <p:cNvGrpSpPr/>
            <p:nvPr userDrawn="1"/>
          </p:nvGrpSpPr>
          <p:grpSpPr>
            <a:xfrm>
              <a:off x="6542864" y="-2423820"/>
              <a:ext cx="598107" cy="617354"/>
              <a:chOff x="3530952" y="832111"/>
              <a:chExt cx="5130095" cy="5194730"/>
            </a:xfrm>
          </p:grpSpPr>
          <p:sp>
            <p:nvSpPr>
              <p:cNvPr id="139" name="任意多边形: 形状 138">
                <a:extLst>
                  <a:ext uri="{FF2B5EF4-FFF2-40B4-BE49-F238E27FC236}">
                    <a16:creationId xmlns:a16="http://schemas.microsoft.com/office/drawing/2014/main" id="{E4252831-0C53-44F3-938B-25C46CDAFA94}"/>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140" name="任意多边形: 形状 139">
                <a:extLst>
                  <a:ext uri="{FF2B5EF4-FFF2-40B4-BE49-F238E27FC236}">
                    <a16:creationId xmlns:a16="http://schemas.microsoft.com/office/drawing/2014/main" id="{D0758274-392E-4196-B49B-203E3E1AD8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141" name="任意多边形: 形状 140">
                <a:extLst>
                  <a:ext uri="{FF2B5EF4-FFF2-40B4-BE49-F238E27FC236}">
                    <a16:creationId xmlns:a16="http://schemas.microsoft.com/office/drawing/2014/main" id="{C8EB1F44-BEC5-4282-831D-AAE5B1C385CA}"/>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142" name="任意多边形: 形状 141">
                <a:extLst>
                  <a:ext uri="{FF2B5EF4-FFF2-40B4-BE49-F238E27FC236}">
                    <a16:creationId xmlns:a16="http://schemas.microsoft.com/office/drawing/2014/main" id="{4F532475-2AA0-48AF-A680-F5099EFF77ED}"/>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143" name="任意多边形: 形状 142">
                <a:extLst>
                  <a:ext uri="{FF2B5EF4-FFF2-40B4-BE49-F238E27FC236}">
                    <a16:creationId xmlns:a16="http://schemas.microsoft.com/office/drawing/2014/main" id="{B9FBB5CB-9B64-43BA-A809-93A1936C5C83}"/>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144" name="任意多边形: 形状 143">
                <a:extLst>
                  <a:ext uri="{FF2B5EF4-FFF2-40B4-BE49-F238E27FC236}">
                    <a16:creationId xmlns:a16="http://schemas.microsoft.com/office/drawing/2014/main" id="{A899D375-F7DB-4C55-A523-F99EB66944A2}"/>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145" name="任意多边形: 形状 144">
                <a:extLst>
                  <a:ext uri="{FF2B5EF4-FFF2-40B4-BE49-F238E27FC236}">
                    <a16:creationId xmlns:a16="http://schemas.microsoft.com/office/drawing/2014/main" id="{15FBDE60-777A-418D-BB2F-6B9401EEF1C7}"/>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146" name="任意多边形: 形状 145">
                <a:extLst>
                  <a:ext uri="{FF2B5EF4-FFF2-40B4-BE49-F238E27FC236}">
                    <a16:creationId xmlns:a16="http://schemas.microsoft.com/office/drawing/2014/main" id="{FCADF108-0900-44DD-8CF7-14931A9DBE9B}"/>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147" name="任意多边形: 形状 146">
                <a:extLst>
                  <a:ext uri="{FF2B5EF4-FFF2-40B4-BE49-F238E27FC236}">
                    <a16:creationId xmlns:a16="http://schemas.microsoft.com/office/drawing/2014/main" id="{E550A5B2-1067-4972-B038-4FF925D17A61}"/>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148" name="任意多边形: 形状 147">
                <a:extLst>
                  <a:ext uri="{FF2B5EF4-FFF2-40B4-BE49-F238E27FC236}">
                    <a16:creationId xmlns:a16="http://schemas.microsoft.com/office/drawing/2014/main" id="{7BEE94B9-B4D8-47DA-BD66-9208299CA9C1}"/>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149" name="任意多边形: 形状 148">
                <a:extLst>
                  <a:ext uri="{FF2B5EF4-FFF2-40B4-BE49-F238E27FC236}">
                    <a16:creationId xmlns:a16="http://schemas.microsoft.com/office/drawing/2014/main" id="{B01A8B0B-0B41-4058-BFC8-4D34BB16F3D0}"/>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150" name="任意多边形: 形状 149">
                <a:extLst>
                  <a:ext uri="{FF2B5EF4-FFF2-40B4-BE49-F238E27FC236}">
                    <a16:creationId xmlns:a16="http://schemas.microsoft.com/office/drawing/2014/main" id="{8DBB4C3F-476B-479C-B982-02BC5A73FE39}"/>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151" name="任意多边形: 形状 150">
                <a:extLst>
                  <a:ext uri="{FF2B5EF4-FFF2-40B4-BE49-F238E27FC236}">
                    <a16:creationId xmlns:a16="http://schemas.microsoft.com/office/drawing/2014/main" id="{9AB31ECE-3783-4137-B170-898D6924200F}"/>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152" name="任意多边形: 形状 151">
                <a:extLst>
                  <a:ext uri="{FF2B5EF4-FFF2-40B4-BE49-F238E27FC236}">
                    <a16:creationId xmlns:a16="http://schemas.microsoft.com/office/drawing/2014/main" id="{C3AC120D-965C-462C-A98D-D8958D85D05E}"/>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153" name="任意多边形: 形状 152">
                <a:extLst>
                  <a:ext uri="{FF2B5EF4-FFF2-40B4-BE49-F238E27FC236}">
                    <a16:creationId xmlns:a16="http://schemas.microsoft.com/office/drawing/2014/main" id="{7B39CD5E-772F-4917-BE51-0FDBE627EA76}"/>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154" name="任意多边形: 形状 153">
                <a:extLst>
                  <a:ext uri="{FF2B5EF4-FFF2-40B4-BE49-F238E27FC236}">
                    <a16:creationId xmlns:a16="http://schemas.microsoft.com/office/drawing/2014/main" id="{BE324E40-190B-42FA-95C7-2FD353119D99}"/>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155" name="任意多边形: 形状 154">
                <a:extLst>
                  <a:ext uri="{FF2B5EF4-FFF2-40B4-BE49-F238E27FC236}">
                    <a16:creationId xmlns:a16="http://schemas.microsoft.com/office/drawing/2014/main" id="{B9F7150B-239E-4970-80AB-5B04A90B3729}"/>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156" name="任意多边形: 形状 155">
                <a:extLst>
                  <a:ext uri="{FF2B5EF4-FFF2-40B4-BE49-F238E27FC236}">
                    <a16:creationId xmlns:a16="http://schemas.microsoft.com/office/drawing/2014/main" id="{5E60E1E3-76F2-4BD9-9959-EED81CED8625}"/>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157" name="任意多边形: 形状 156">
                <a:extLst>
                  <a:ext uri="{FF2B5EF4-FFF2-40B4-BE49-F238E27FC236}">
                    <a16:creationId xmlns:a16="http://schemas.microsoft.com/office/drawing/2014/main" id="{A85DB6DD-DB0A-4DB8-BE63-F9B3DE513778}"/>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158" name="任意多边形: 形状 157">
                <a:extLst>
                  <a:ext uri="{FF2B5EF4-FFF2-40B4-BE49-F238E27FC236}">
                    <a16:creationId xmlns:a16="http://schemas.microsoft.com/office/drawing/2014/main" id="{533F6241-2559-4703-A374-9C71667F5682}"/>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159" name="任意多边形: 形状 158">
                <a:extLst>
                  <a:ext uri="{FF2B5EF4-FFF2-40B4-BE49-F238E27FC236}">
                    <a16:creationId xmlns:a16="http://schemas.microsoft.com/office/drawing/2014/main" id="{D96B0756-F5D0-4DDF-B188-82237A19C2C2}"/>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160" name="任意多边形: 形状 159">
                <a:extLst>
                  <a:ext uri="{FF2B5EF4-FFF2-40B4-BE49-F238E27FC236}">
                    <a16:creationId xmlns:a16="http://schemas.microsoft.com/office/drawing/2014/main" id="{9C976A93-4500-476E-B193-86E29374EF2C}"/>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161" name="任意多边形: 形状 160">
                <a:extLst>
                  <a:ext uri="{FF2B5EF4-FFF2-40B4-BE49-F238E27FC236}">
                    <a16:creationId xmlns:a16="http://schemas.microsoft.com/office/drawing/2014/main" id="{752F86AE-F80F-467E-8153-BCA636FA63DC}"/>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162" name="任意多边形: 形状 161">
                <a:extLst>
                  <a:ext uri="{FF2B5EF4-FFF2-40B4-BE49-F238E27FC236}">
                    <a16:creationId xmlns:a16="http://schemas.microsoft.com/office/drawing/2014/main" id="{5B44AFB1-54BF-4421-94B7-2594F9D68DA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163" name="任意多边形: 形状 162">
                <a:extLst>
                  <a:ext uri="{FF2B5EF4-FFF2-40B4-BE49-F238E27FC236}">
                    <a16:creationId xmlns:a16="http://schemas.microsoft.com/office/drawing/2014/main" id="{B6A62D47-BFC1-47CE-9841-8C9B11C718E9}"/>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164" name="任意多边形: 形状 163">
                <a:extLst>
                  <a:ext uri="{FF2B5EF4-FFF2-40B4-BE49-F238E27FC236}">
                    <a16:creationId xmlns:a16="http://schemas.microsoft.com/office/drawing/2014/main" id="{7F75B1D7-3D97-4361-A773-9B41EAD5A62F}"/>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165" name="任意多边形: 形状 164">
                <a:extLst>
                  <a:ext uri="{FF2B5EF4-FFF2-40B4-BE49-F238E27FC236}">
                    <a16:creationId xmlns:a16="http://schemas.microsoft.com/office/drawing/2014/main" id="{0382D459-05E8-4AB0-80AC-E88E3ED5B2DF}"/>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166" name="任意多边形: 形状 165">
                <a:extLst>
                  <a:ext uri="{FF2B5EF4-FFF2-40B4-BE49-F238E27FC236}">
                    <a16:creationId xmlns:a16="http://schemas.microsoft.com/office/drawing/2014/main" id="{5585EC34-3B34-43A0-8714-D093FCEBF3D3}"/>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167" name="任意多边形: 形状 166">
                <a:extLst>
                  <a:ext uri="{FF2B5EF4-FFF2-40B4-BE49-F238E27FC236}">
                    <a16:creationId xmlns:a16="http://schemas.microsoft.com/office/drawing/2014/main" id="{38108B2A-6A2A-45D1-BDC4-05D49F07D50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168" name="任意多边形: 形状 167">
                <a:extLst>
                  <a:ext uri="{FF2B5EF4-FFF2-40B4-BE49-F238E27FC236}">
                    <a16:creationId xmlns:a16="http://schemas.microsoft.com/office/drawing/2014/main" id="{9B728B95-6ECE-4907-951F-7DB01C77E28B}"/>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169" name="任意多边形: 形状 168">
                <a:extLst>
                  <a:ext uri="{FF2B5EF4-FFF2-40B4-BE49-F238E27FC236}">
                    <a16:creationId xmlns:a16="http://schemas.microsoft.com/office/drawing/2014/main" id="{3785FE0A-6CB8-4AE8-B535-AF220421E135}"/>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170" name="任意多边形: 形状 169">
                <a:extLst>
                  <a:ext uri="{FF2B5EF4-FFF2-40B4-BE49-F238E27FC236}">
                    <a16:creationId xmlns:a16="http://schemas.microsoft.com/office/drawing/2014/main" id="{30140B5E-EF72-415F-A9F4-87738F418A0E}"/>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171" name="任意多边形: 形状 170">
                <a:extLst>
                  <a:ext uri="{FF2B5EF4-FFF2-40B4-BE49-F238E27FC236}">
                    <a16:creationId xmlns:a16="http://schemas.microsoft.com/office/drawing/2014/main" id="{7D4DFC0B-AF29-4527-B3FC-E22779A642BD}"/>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172" name="任意多边形: 形状 171">
                <a:extLst>
                  <a:ext uri="{FF2B5EF4-FFF2-40B4-BE49-F238E27FC236}">
                    <a16:creationId xmlns:a16="http://schemas.microsoft.com/office/drawing/2014/main" id="{A011D9A3-EB12-47A0-9B38-D0C4C790E522}"/>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173" name="任意多边形: 形状 172">
                <a:extLst>
                  <a:ext uri="{FF2B5EF4-FFF2-40B4-BE49-F238E27FC236}">
                    <a16:creationId xmlns:a16="http://schemas.microsoft.com/office/drawing/2014/main" id="{34C74C4F-25B1-4B22-B6B8-F4C56BDD20E9}"/>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174" name="任意多边形: 形状 173">
                <a:extLst>
                  <a:ext uri="{FF2B5EF4-FFF2-40B4-BE49-F238E27FC236}">
                    <a16:creationId xmlns:a16="http://schemas.microsoft.com/office/drawing/2014/main" id="{A60A2214-3CC3-41BD-B5F3-6364923E1E5F}"/>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175" name="任意多边形: 形状 174">
                <a:extLst>
                  <a:ext uri="{FF2B5EF4-FFF2-40B4-BE49-F238E27FC236}">
                    <a16:creationId xmlns:a16="http://schemas.microsoft.com/office/drawing/2014/main" id="{88012CEE-8111-4C62-9DF2-2E4A95518A14}"/>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176" name="任意多边形: 形状 175">
                <a:extLst>
                  <a:ext uri="{FF2B5EF4-FFF2-40B4-BE49-F238E27FC236}">
                    <a16:creationId xmlns:a16="http://schemas.microsoft.com/office/drawing/2014/main" id="{AB7F2EA0-4077-491E-883B-D42995B8DC3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177" name="任意多边形: 形状 176">
                <a:extLst>
                  <a:ext uri="{FF2B5EF4-FFF2-40B4-BE49-F238E27FC236}">
                    <a16:creationId xmlns:a16="http://schemas.microsoft.com/office/drawing/2014/main" id="{7279C37E-3ED0-49F0-BE5B-23845EE58078}"/>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178" name="任意多边形: 形状 177">
                <a:extLst>
                  <a:ext uri="{FF2B5EF4-FFF2-40B4-BE49-F238E27FC236}">
                    <a16:creationId xmlns:a16="http://schemas.microsoft.com/office/drawing/2014/main" id="{C7A0C076-D34F-42C2-90AF-15F92F069AE3}"/>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179" name="任意多边形: 形状 178">
                <a:extLst>
                  <a:ext uri="{FF2B5EF4-FFF2-40B4-BE49-F238E27FC236}">
                    <a16:creationId xmlns:a16="http://schemas.microsoft.com/office/drawing/2014/main" id="{22247C5D-5EC9-4D93-B828-A0291371C509}"/>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180" name="任意多边形: 形状 179">
                <a:extLst>
                  <a:ext uri="{FF2B5EF4-FFF2-40B4-BE49-F238E27FC236}">
                    <a16:creationId xmlns:a16="http://schemas.microsoft.com/office/drawing/2014/main" id="{186CC31B-D2C4-4274-BF6B-3EDB86462E29}"/>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181" name="任意多边形: 形状 180">
                <a:extLst>
                  <a:ext uri="{FF2B5EF4-FFF2-40B4-BE49-F238E27FC236}">
                    <a16:creationId xmlns:a16="http://schemas.microsoft.com/office/drawing/2014/main" id="{1650DF3B-6C35-4AE7-AF93-3233DA321E71}"/>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182" name="任意多边形: 形状 181">
                <a:extLst>
                  <a:ext uri="{FF2B5EF4-FFF2-40B4-BE49-F238E27FC236}">
                    <a16:creationId xmlns:a16="http://schemas.microsoft.com/office/drawing/2014/main" id="{E26450F7-996D-4EC0-9EC9-FB88F2176A33}"/>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183" name="任意多边形: 形状 182">
                <a:extLst>
                  <a:ext uri="{FF2B5EF4-FFF2-40B4-BE49-F238E27FC236}">
                    <a16:creationId xmlns:a16="http://schemas.microsoft.com/office/drawing/2014/main" id="{D3CC5DC6-8B3E-4AC2-865D-218069E6689C}"/>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184" name="任意多边形: 形状 183">
                <a:extLst>
                  <a:ext uri="{FF2B5EF4-FFF2-40B4-BE49-F238E27FC236}">
                    <a16:creationId xmlns:a16="http://schemas.microsoft.com/office/drawing/2014/main" id="{AB72180C-D2CA-49FC-A23C-3DE495EBF44F}"/>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185" name="任意多边形: 形状 184">
                <a:extLst>
                  <a:ext uri="{FF2B5EF4-FFF2-40B4-BE49-F238E27FC236}">
                    <a16:creationId xmlns:a16="http://schemas.microsoft.com/office/drawing/2014/main" id="{09EFCE05-A20D-4042-BE84-A8D9D28EC01F}"/>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186" name="任意多边形: 形状 185">
                <a:extLst>
                  <a:ext uri="{FF2B5EF4-FFF2-40B4-BE49-F238E27FC236}">
                    <a16:creationId xmlns:a16="http://schemas.microsoft.com/office/drawing/2014/main" id="{A8BFAA10-23D4-472F-BFC7-3CE5C72FB1BE}"/>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187" name="任意多边形: 形状 186">
                <a:extLst>
                  <a:ext uri="{FF2B5EF4-FFF2-40B4-BE49-F238E27FC236}">
                    <a16:creationId xmlns:a16="http://schemas.microsoft.com/office/drawing/2014/main" id="{E5CC6593-EFC2-4101-B325-4FAADA09CE1A}"/>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188" name="任意多边形: 形状 187">
                <a:extLst>
                  <a:ext uri="{FF2B5EF4-FFF2-40B4-BE49-F238E27FC236}">
                    <a16:creationId xmlns:a16="http://schemas.microsoft.com/office/drawing/2014/main" id="{8CDA6B42-8311-4AF4-83B2-5BCCE2E7EBF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189" name="任意多边形: 形状 188">
                <a:extLst>
                  <a:ext uri="{FF2B5EF4-FFF2-40B4-BE49-F238E27FC236}">
                    <a16:creationId xmlns:a16="http://schemas.microsoft.com/office/drawing/2014/main" id="{C693CF9D-F81E-429D-A071-0BE28D381D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190" name="任意多边形: 形状 189">
                <a:extLst>
                  <a:ext uri="{FF2B5EF4-FFF2-40B4-BE49-F238E27FC236}">
                    <a16:creationId xmlns:a16="http://schemas.microsoft.com/office/drawing/2014/main" id="{3E4FCF14-29F3-48C5-9939-268F874A4DD5}"/>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191" name="任意多边形: 形状 190">
                <a:extLst>
                  <a:ext uri="{FF2B5EF4-FFF2-40B4-BE49-F238E27FC236}">
                    <a16:creationId xmlns:a16="http://schemas.microsoft.com/office/drawing/2014/main" id="{B1A7FC5F-9392-419F-9CBC-65A2AA4C7C89}"/>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192" name="任意多边形: 形状 191">
                <a:extLst>
                  <a:ext uri="{FF2B5EF4-FFF2-40B4-BE49-F238E27FC236}">
                    <a16:creationId xmlns:a16="http://schemas.microsoft.com/office/drawing/2014/main" id="{BBBCBB67-DB23-4094-9866-FEAD95B4C03D}"/>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193" name="任意多边形: 形状 192">
                <a:extLst>
                  <a:ext uri="{FF2B5EF4-FFF2-40B4-BE49-F238E27FC236}">
                    <a16:creationId xmlns:a16="http://schemas.microsoft.com/office/drawing/2014/main" id="{0F63C78C-EA73-42B7-9A60-65CEE59770A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194" name="任意多边形: 形状 193">
                <a:extLst>
                  <a:ext uri="{FF2B5EF4-FFF2-40B4-BE49-F238E27FC236}">
                    <a16:creationId xmlns:a16="http://schemas.microsoft.com/office/drawing/2014/main" id="{DD8EB3CF-33AB-4A91-AC9B-D24B8FCE55DB}"/>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pic>
        <p:nvPicPr>
          <p:cNvPr id="233" name="图片 232">
            <a:extLst>
              <a:ext uri="{FF2B5EF4-FFF2-40B4-BE49-F238E27FC236}">
                <a16:creationId xmlns:a16="http://schemas.microsoft.com/office/drawing/2014/main" id="{79D1C59E-1596-42F0-84D6-5D7693CEA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1" y="1959355"/>
            <a:ext cx="5659561" cy="3322958"/>
          </a:xfrm>
          <a:prstGeom prst="rect">
            <a:avLst/>
          </a:prstGeom>
          <a:noFill/>
        </p:spPr>
      </p:pic>
      <p:sp>
        <p:nvSpPr>
          <p:cNvPr id="6" name="图片占位符 5">
            <a:extLst>
              <a:ext uri="{FF2B5EF4-FFF2-40B4-BE49-F238E27FC236}">
                <a16:creationId xmlns:a16="http://schemas.microsoft.com/office/drawing/2014/main" id="{1E6CCB61-5E5C-4D4F-BF14-7F3561A50F11}"/>
              </a:ext>
            </a:extLst>
          </p:cNvPr>
          <p:cNvSpPr>
            <a:spLocks noGrp="1"/>
          </p:cNvSpPr>
          <p:nvPr>
            <p:ph type="pic" sz="quarter" idx="13"/>
          </p:nvPr>
        </p:nvSpPr>
        <p:spPr>
          <a:xfrm>
            <a:off x="1356898" y="2199561"/>
            <a:ext cx="4286885" cy="2646759"/>
          </a:xfrm>
        </p:spPr>
        <p:txBody>
          <a:bodyPr/>
          <a:lstStyle/>
          <a:p>
            <a:endParaRPr lang="zh-CN" altLang="en-US"/>
          </a:p>
        </p:txBody>
      </p:sp>
    </p:spTree>
    <p:extLst>
      <p:ext uri="{BB962C8B-B14F-4D97-AF65-F5344CB8AC3E}">
        <p14:creationId xmlns:p14="http://schemas.microsoft.com/office/powerpoint/2010/main" val="397615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3AF875-6F11-4AB3-94C5-9EA145B57585}"/>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4DD5C3C-1908-42C9-A338-D38868B7478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4144163-53C7-4777-B0ED-BD9F5E55C067}"/>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5" name="页脚占位符 4">
            <a:extLst>
              <a:ext uri="{FF2B5EF4-FFF2-40B4-BE49-F238E27FC236}">
                <a16:creationId xmlns:a16="http://schemas.microsoft.com/office/drawing/2014/main" id="{C43FCF27-F497-4C5E-BF4B-0BCAD10B10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4D492A-98D0-427E-ADDA-39DC3F8AF880}"/>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687158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06">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401" y="365127"/>
            <a:ext cx="9176769"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334890"/>
            <a:ext cx="2921000" cy="365125"/>
          </a:xfrm>
        </p:spPr>
        <p:txBody>
          <a:bodyPr/>
          <a:lstStyle>
            <a:lvl1pPr>
              <a:defRPr>
                <a:solidFill>
                  <a:schemeClr val="tx1">
                    <a:lumMod val="50000"/>
                    <a:lumOff val="50000"/>
                  </a:schemeClr>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334890"/>
            <a:ext cx="4114800" cy="365125"/>
          </a:xfrm>
        </p:spPr>
        <p:txBody>
          <a:bodyPr/>
          <a:lstStyle>
            <a:lvl1pPr>
              <a:defRPr>
                <a:solidFill>
                  <a:schemeClr val="tx1">
                    <a:lumMod val="50000"/>
                    <a:lumOff val="50000"/>
                  </a:schemeClr>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p:nvSpPr>
        <p:spPr>
          <a:xfrm>
            <a:off x="7236975" y="1312658"/>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334890"/>
            <a:ext cx="2908300" cy="365125"/>
          </a:xfrm>
        </p:spPr>
        <p:txBody>
          <a:bodyPr/>
          <a:lstStyle>
            <a:lvl1pPr>
              <a:defRPr>
                <a:solidFill>
                  <a:schemeClr val="tx1">
                    <a:lumMod val="50000"/>
                    <a:lumOff val="50000"/>
                  </a:schemeClr>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cxnSp>
        <p:nvCxnSpPr>
          <p:cNvPr id="136" name="直接连接符 135">
            <a:extLst>
              <a:ext uri="{FF2B5EF4-FFF2-40B4-BE49-F238E27FC236}">
                <a16:creationId xmlns:a16="http://schemas.microsoft.com/office/drawing/2014/main" id="{551828F4-71DB-4A82-AC48-2C020B5AD818}"/>
              </a:ext>
            </a:extLst>
          </p:cNvPr>
          <p:cNvCxnSpPr>
            <a:cxnSpLocks/>
          </p:cNvCxnSpPr>
          <p:nvPr userDrawn="1"/>
        </p:nvCxnSpPr>
        <p:spPr>
          <a:xfrm>
            <a:off x="660401"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7F130058-7B67-4887-A036-73295A40AF9F}"/>
              </a:ext>
            </a:extLst>
          </p:cNvPr>
          <p:cNvGrpSpPr/>
          <p:nvPr userDrawn="1"/>
        </p:nvGrpSpPr>
        <p:grpSpPr>
          <a:xfrm>
            <a:off x="9853662" y="424906"/>
            <a:ext cx="1665239" cy="497182"/>
            <a:chOff x="6542864" y="-2423820"/>
            <a:chExt cx="2067736" cy="617354"/>
          </a:xfrm>
        </p:grpSpPr>
        <p:grpSp>
          <p:nvGrpSpPr>
            <p:cNvPr id="137" name="组合 136">
              <a:extLst>
                <a:ext uri="{FF2B5EF4-FFF2-40B4-BE49-F238E27FC236}">
                  <a16:creationId xmlns:a16="http://schemas.microsoft.com/office/drawing/2014/main" id="{0C784086-31EB-44D8-A2DB-4F46C71711D3}"/>
                </a:ext>
              </a:extLst>
            </p:cNvPr>
            <p:cNvGrpSpPr/>
            <p:nvPr userDrawn="1"/>
          </p:nvGrpSpPr>
          <p:grpSpPr>
            <a:xfrm>
              <a:off x="7269148" y="-2357712"/>
              <a:ext cx="1341452" cy="475995"/>
              <a:chOff x="7289664" y="1427891"/>
              <a:chExt cx="3341349" cy="1163136"/>
            </a:xfrm>
          </p:grpSpPr>
          <p:grpSp>
            <p:nvGrpSpPr>
              <p:cNvPr id="195" name="组合 194">
                <a:extLst>
                  <a:ext uri="{FF2B5EF4-FFF2-40B4-BE49-F238E27FC236}">
                    <a16:creationId xmlns:a16="http://schemas.microsoft.com/office/drawing/2014/main" id="{B4E6F051-39F3-4915-9FFC-291A159ED0A5}"/>
                  </a:ext>
                </a:extLst>
              </p:cNvPr>
              <p:cNvGrpSpPr/>
              <p:nvPr/>
            </p:nvGrpSpPr>
            <p:grpSpPr>
              <a:xfrm>
                <a:off x="7298551" y="1427891"/>
                <a:ext cx="3252996" cy="885669"/>
                <a:chOff x="7320287" y="1500710"/>
                <a:chExt cx="3125692" cy="851009"/>
              </a:xfrm>
            </p:grpSpPr>
            <p:sp>
              <p:nvSpPr>
                <p:cNvPr id="197" name="任意多边形: 形状 196">
                  <a:extLst>
                    <a:ext uri="{FF2B5EF4-FFF2-40B4-BE49-F238E27FC236}">
                      <a16:creationId xmlns:a16="http://schemas.microsoft.com/office/drawing/2014/main" id="{B78ED007-CD47-44BC-B7D1-39AC8A7ABA2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198" name="任意多边形: 形状 197">
                  <a:extLst>
                    <a:ext uri="{FF2B5EF4-FFF2-40B4-BE49-F238E27FC236}">
                      <a16:creationId xmlns:a16="http://schemas.microsoft.com/office/drawing/2014/main" id="{BF4D9AFC-A676-4E57-8B0E-F5077732E4CE}"/>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199" name="任意多边形: 形状 198">
                  <a:extLst>
                    <a:ext uri="{FF2B5EF4-FFF2-40B4-BE49-F238E27FC236}">
                      <a16:creationId xmlns:a16="http://schemas.microsoft.com/office/drawing/2014/main" id="{2C5B4DF3-1F83-4907-8FFD-9CD721620787}"/>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00" name="任意多边形: 形状 199">
                  <a:extLst>
                    <a:ext uri="{FF2B5EF4-FFF2-40B4-BE49-F238E27FC236}">
                      <a16:creationId xmlns:a16="http://schemas.microsoft.com/office/drawing/2014/main" id="{8A371D43-A834-4FBA-B7EB-51C6A035991D}"/>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01" name="任意多边形: 形状 200">
                  <a:extLst>
                    <a:ext uri="{FF2B5EF4-FFF2-40B4-BE49-F238E27FC236}">
                      <a16:creationId xmlns:a16="http://schemas.microsoft.com/office/drawing/2014/main" id="{06CA36E7-C670-4359-98B0-94B1B2B3A51A}"/>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02" name="任意多边形: 形状 201">
                  <a:extLst>
                    <a:ext uri="{FF2B5EF4-FFF2-40B4-BE49-F238E27FC236}">
                      <a16:creationId xmlns:a16="http://schemas.microsoft.com/office/drawing/2014/main" id="{5C70882C-5FD7-4FEB-8681-E4FF08CF3434}"/>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03" name="任意多边形: 形状 202">
                  <a:extLst>
                    <a:ext uri="{FF2B5EF4-FFF2-40B4-BE49-F238E27FC236}">
                      <a16:creationId xmlns:a16="http://schemas.microsoft.com/office/drawing/2014/main" id="{E1A054AE-B93D-4ADF-886C-307883367B48}"/>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04" name="任意多边形: 形状 203">
                  <a:extLst>
                    <a:ext uri="{FF2B5EF4-FFF2-40B4-BE49-F238E27FC236}">
                      <a16:creationId xmlns:a16="http://schemas.microsoft.com/office/drawing/2014/main" id="{84685507-C7E6-447E-B45D-3E347F2AA441}"/>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05" name="任意多边形: 形状 204">
                  <a:extLst>
                    <a:ext uri="{FF2B5EF4-FFF2-40B4-BE49-F238E27FC236}">
                      <a16:creationId xmlns:a16="http://schemas.microsoft.com/office/drawing/2014/main" id="{83F06577-872A-4882-8ABD-58678D8F5FD5}"/>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06" name="任意多边形: 形状 205">
                  <a:extLst>
                    <a:ext uri="{FF2B5EF4-FFF2-40B4-BE49-F238E27FC236}">
                      <a16:creationId xmlns:a16="http://schemas.microsoft.com/office/drawing/2014/main" id="{674F8D04-54D8-4807-A155-B0EA00A35048}"/>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196" name="文本框 195">
                <a:extLst>
                  <a:ext uri="{FF2B5EF4-FFF2-40B4-BE49-F238E27FC236}">
                    <a16:creationId xmlns:a16="http://schemas.microsoft.com/office/drawing/2014/main" id="{4A43E861-49CC-4291-BF30-06462A83BD21}"/>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138" name="组合 137">
              <a:extLst>
                <a:ext uri="{FF2B5EF4-FFF2-40B4-BE49-F238E27FC236}">
                  <a16:creationId xmlns:a16="http://schemas.microsoft.com/office/drawing/2014/main" id="{2773B8FE-8E7C-49A8-AA0A-EF6BB5E39356}"/>
                </a:ext>
              </a:extLst>
            </p:cNvPr>
            <p:cNvGrpSpPr/>
            <p:nvPr userDrawn="1"/>
          </p:nvGrpSpPr>
          <p:grpSpPr>
            <a:xfrm>
              <a:off x="6542864" y="-2423820"/>
              <a:ext cx="598107" cy="617354"/>
              <a:chOff x="3530952" y="832111"/>
              <a:chExt cx="5130095" cy="5194730"/>
            </a:xfrm>
          </p:grpSpPr>
          <p:sp>
            <p:nvSpPr>
              <p:cNvPr id="139" name="任意多边形: 形状 138">
                <a:extLst>
                  <a:ext uri="{FF2B5EF4-FFF2-40B4-BE49-F238E27FC236}">
                    <a16:creationId xmlns:a16="http://schemas.microsoft.com/office/drawing/2014/main" id="{E4252831-0C53-44F3-938B-25C46CDAFA94}"/>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140" name="任意多边形: 形状 139">
                <a:extLst>
                  <a:ext uri="{FF2B5EF4-FFF2-40B4-BE49-F238E27FC236}">
                    <a16:creationId xmlns:a16="http://schemas.microsoft.com/office/drawing/2014/main" id="{D0758274-392E-4196-B49B-203E3E1AD8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141" name="任意多边形: 形状 140">
                <a:extLst>
                  <a:ext uri="{FF2B5EF4-FFF2-40B4-BE49-F238E27FC236}">
                    <a16:creationId xmlns:a16="http://schemas.microsoft.com/office/drawing/2014/main" id="{C8EB1F44-BEC5-4282-831D-AAE5B1C385CA}"/>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142" name="任意多边形: 形状 141">
                <a:extLst>
                  <a:ext uri="{FF2B5EF4-FFF2-40B4-BE49-F238E27FC236}">
                    <a16:creationId xmlns:a16="http://schemas.microsoft.com/office/drawing/2014/main" id="{4F532475-2AA0-48AF-A680-F5099EFF77ED}"/>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143" name="任意多边形: 形状 142">
                <a:extLst>
                  <a:ext uri="{FF2B5EF4-FFF2-40B4-BE49-F238E27FC236}">
                    <a16:creationId xmlns:a16="http://schemas.microsoft.com/office/drawing/2014/main" id="{B9FBB5CB-9B64-43BA-A809-93A1936C5C83}"/>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144" name="任意多边形: 形状 143">
                <a:extLst>
                  <a:ext uri="{FF2B5EF4-FFF2-40B4-BE49-F238E27FC236}">
                    <a16:creationId xmlns:a16="http://schemas.microsoft.com/office/drawing/2014/main" id="{A899D375-F7DB-4C55-A523-F99EB66944A2}"/>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145" name="任意多边形: 形状 144">
                <a:extLst>
                  <a:ext uri="{FF2B5EF4-FFF2-40B4-BE49-F238E27FC236}">
                    <a16:creationId xmlns:a16="http://schemas.microsoft.com/office/drawing/2014/main" id="{15FBDE60-777A-418D-BB2F-6B9401EEF1C7}"/>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146" name="任意多边形: 形状 145">
                <a:extLst>
                  <a:ext uri="{FF2B5EF4-FFF2-40B4-BE49-F238E27FC236}">
                    <a16:creationId xmlns:a16="http://schemas.microsoft.com/office/drawing/2014/main" id="{FCADF108-0900-44DD-8CF7-14931A9DBE9B}"/>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147" name="任意多边形: 形状 146">
                <a:extLst>
                  <a:ext uri="{FF2B5EF4-FFF2-40B4-BE49-F238E27FC236}">
                    <a16:creationId xmlns:a16="http://schemas.microsoft.com/office/drawing/2014/main" id="{E550A5B2-1067-4972-B038-4FF925D17A61}"/>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148" name="任意多边形: 形状 147">
                <a:extLst>
                  <a:ext uri="{FF2B5EF4-FFF2-40B4-BE49-F238E27FC236}">
                    <a16:creationId xmlns:a16="http://schemas.microsoft.com/office/drawing/2014/main" id="{7BEE94B9-B4D8-47DA-BD66-9208299CA9C1}"/>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149" name="任意多边形: 形状 148">
                <a:extLst>
                  <a:ext uri="{FF2B5EF4-FFF2-40B4-BE49-F238E27FC236}">
                    <a16:creationId xmlns:a16="http://schemas.microsoft.com/office/drawing/2014/main" id="{B01A8B0B-0B41-4058-BFC8-4D34BB16F3D0}"/>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150" name="任意多边形: 形状 149">
                <a:extLst>
                  <a:ext uri="{FF2B5EF4-FFF2-40B4-BE49-F238E27FC236}">
                    <a16:creationId xmlns:a16="http://schemas.microsoft.com/office/drawing/2014/main" id="{8DBB4C3F-476B-479C-B982-02BC5A73FE39}"/>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151" name="任意多边形: 形状 150">
                <a:extLst>
                  <a:ext uri="{FF2B5EF4-FFF2-40B4-BE49-F238E27FC236}">
                    <a16:creationId xmlns:a16="http://schemas.microsoft.com/office/drawing/2014/main" id="{9AB31ECE-3783-4137-B170-898D6924200F}"/>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152" name="任意多边形: 形状 151">
                <a:extLst>
                  <a:ext uri="{FF2B5EF4-FFF2-40B4-BE49-F238E27FC236}">
                    <a16:creationId xmlns:a16="http://schemas.microsoft.com/office/drawing/2014/main" id="{C3AC120D-965C-462C-A98D-D8958D85D05E}"/>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153" name="任意多边形: 形状 152">
                <a:extLst>
                  <a:ext uri="{FF2B5EF4-FFF2-40B4-BE49-F238E27FC236}">
                    <a16:creationId xmlns:a16="http://schemas.microsoft.com/office/drawing/2014/main" id="{7B39CD5E-772F-4917-BE51-0FDBE627EA76}"/>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154" name="任意多边形: 形状 153">
                <a:extLst>
                  <a:ext uri="{FF2B5EF4-FFF2-40B4-BE49-F238E27FC236}">
                    <a16:creationId xmlns:a16="http://schemas.microsoft.com/office/drawing/2014/main" id="{BE324E40-190B-42FA-95C7-2FD353119D99}"/>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155" name="任意多边形: 形状 154">
                <a:extLst>
                  <a:ext uri="{FF2B5EF4-FFF2-40B4-BE49-F238E27FC236}">
                    <a16:creationId xmlns:a16="http://schemas.microsoft.com/office/drawing/2014/main" id="{B9F7150B-239E-4970-80AB-5B04A90B3729}"/>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156" name="任意多边形: 形状 155">
                <a:extLst>
                  <a:ext uri="{FF2B5EF4-FFF2-40B4-BE49-F238E27FC236}">
                    <a16:creationId xmlns:a16="http://schemas.microsoft.com/office/drawing/2014/main" id="{5E60E1E3-76F2-4BD9-9959-EED81CED8625}"/>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157" name="任意多边形: 形状 156">
                <a:extLst>
                  <a:ext uri="{FF2B5EF4-FFF2-40B4-BE49-F238E27FC236}">
                    <a16:creationId xmlns:a16="http://schemas.microsoft.com/office/drawing/2014/main" id="{A85DB6DD-DB0A-4DB8-BE63-F9B3DE513778}"/>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158" name="任意多边形: 形状 157">
                <a:extLst>
                  <a:ext uri="{FF2B5EF4-FFF2-40B4-BE49-F238E27FC236}">
                    <a16:creationId xmlns:a16="http://schemas.microsoft.com/office/drawing/2014/main" id="{533F6241-2559-4703-A374-9C71667F5682}"/>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159" name="任意多边形: 形状 158">
                <a:extLst>
                  <a:ext uri="{FF2B5EF4-FFF2-40B4-BE49-F238E27FC236}">
                    <a16:creationId xmlns:a16="http://schemas.microsoft.com/office/drawing/2014/main" id="{D96B0756-F5D0-4DDF-B188-82237A19C2C2}"/>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160" name="任意多边形: 形状 159">
                <a:extLst>
                  <a:ext uri="{FF2B5EF4-FFF2-40B4-BE49-F238E27FC236}">
                    <a16:creationId xmlns:a16="http://schemas.microsoft.com/office/drawing/2014/main" id="{9C976A93-4500-476E-B193-86E29374EF2C}"/>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161" name="任意多边形: 形状 160">
                <a:extLst>
                  <a:ext uri="{FF2B5EF4-FFF2-40B4-BE49-F238E27FC236}">
                    <a16:creationId xmlns:a16="http://schemas.microsoft.com/office/drawing/2014/main" id="{752F86AE-F80F-467E-8153-BCA636FA63DC}"/>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162" name="任意多边形: 形状 161">
                <a:extLst>
                  <a:ext uri="{FF2B5EF4-FFF2-40B4-BE49-F238E27FC236}">
                    <a16:creationId xmlns:a16="http://schemas.microsoft.com/office/drawing/2014/main" id="{5B44AFB1-54BF-4421-94B7-2594F9D68DA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163" name="任意多边形: 形状 162">
                <a:extLst>
                  <a:ext uri="{FF2B5EF4-FFF2-40B4-BE49-F238E27FC236}">
                    <a16:creationId xmlns:a16="http://schemas.microsoft.com/office/drawing/2014/main" id="{B6A62D47-BFC1-47CE-9841-8C9B11C718E9}"/>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164" name="任意多边形: 形状 163">
                <a:extLst>
                  <a:ext uri="{FF2B5EF4-FFF2-40B4-BE49-F238E27FC236}">
                    <a16:creationId xmlns:a16="http://schemas.microsoft.com/office/drawing/2014/main" id="{7F75B1D7-3D97-4361-A773-9B41EAD5A62F}"/>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165" name="任意多边形: 形状 164">
                <a:extLst>
                  <a:ext uri="{FF2B5EF4-FFF2-40B4-BE49-F238E27FC236}">
                    <a16:creationId xmlns:a16="http://schemas.microsoft.com/office/drawing/2014/main" id="{0382D459-05E8-4AB0-80AC-E88E3ED5B2DF}"/>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166" name="任意多边形: 形状 165">
                <a:extLst>
                  <a:ext uri="{FF2B5EF4-FFF2-40B4-BE49-F238E27FC236}">
                    <a16:creationId xmlns:a16="http://schemas.microsoft.com/office/drawing/2014/main" id="{5585EC34-3B34-43A0-8714-D093FCEBF3D3}"/>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167" name="任意多边形: 形状 166">
                <a:extLst>
                  <a:ext uri="{FF2B5EF4-FFF2-40B4-BE49-F238E27FC236}">
                    <a16:creationId xmlns:a16="http://schemas.microsoft.com/office/drawing/2014/main" id="{38108B2A-6A2A-45D1-BDC4-05D49F07D50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168" name="任意多边形: 形状 167">
                <a:extLst>
                  <a:ext uri="{FF2B5EF4-FFF2-40B4-BE49-F238E27FC236}">
                    <a16:creationId xmlns:a16="http://schemas.microsoft.com/office/drawing/2014/main" id="{9B728B95-6ECE-4907-951F-7DB01C77E28B}"/>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169" name="任意多边形: 形状 168">
                <a:extLst>
                  <a:ext uri="{FF2B5EF4-FFF2-40B4-BE49-F238E27FC236}">
                    <a16:creationId xmlns:a16="http://schemas.microsoft.com/office/drawing/2014/main" id="{3785FE0A-6CB8-4AE8-B535-AF220421E135}"/>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170" name="任意多边形: 形状 169">
                <a:extLst>
                  <a:ext uri="{FF2B5EF4-FFF2-40B4-BE49-F238E27FC236}">
                    <a16:creationId xmlns:a16="http://schemas.microsoft.com/office/drawing/2014/main" id="{30140B5E-EF72-415F-A9F4-87738F418A0E}"/>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171" name="任意多边形: 形状 170">
                <a:extLst>
                  <a:ext uri="{FF2B5EF4-FFF2-40B4-BE49-F238E27FC236}">
                    <a16:creationId xmlns:a16="http://schemas.microsoft.com/office/drawing/2014/main" id="{7D4DFC0B-AF29-4527-B3FC-E22779A642BD}"/>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172" name="任意多边形: 形状 171">
                <a:extLst>
                  <a:ext uri="{FF2B5EF4-FFF2-40B4-BE49-F238E27FC236}">
                    <a16:creationId xmlns:a16="http://schemas.microsoft.com/office/drawing/2014/main" id="{A011D9A3-EB12-47A0-9B38-D0C4C790E522}"/>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173" name="任意多边形: 形状 172">
                <a:extLst>
                  <a:ext uri="{FF2B5EF4-FFF2-40B4-BE49-F238E27FC236}">
                    <a16:creationId xmlns:a16="http://schemas.microsoft.com/office/drawing/2014/main" id="{34C74C4F-25B1-4B22-B6B8-F4C56BDD20E9}"/>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174" name="任意多边形: 形状 173">
                <a:extLst>
                  <a:ext uri="{FF2B5EF4-FFF2-40B4-BE49-F238E27FC236}">
                    <a16:creationId xmlns:a16="http://schemas.microsoft.com/office/drawing/2014/main" id="{A60A2214-3CC3-41BD-B5F3-6364923E1E5F}"/>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175" name="任意多边形: 形状 174">
                <a:extLst>
                  <a:ext uri="{FF2B5EF4-FFF2-40B4-BE49-F238E27FC236}">
                    <a16:creationId xmlns:a16="http://schemas.microsoft.com/office/drawing/2014/main" id="{88012CEE-8111-4C62-9DF2-2E4A95518A14}"/>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176" name="任意多边形: 形状 175">
                <a:extLst>
                  <a:ext uri="{FF2B5EF4-FFF2-40B4-BE49-F238E27FC236}">
                    <a16:creationId xmlns:a16="http://schemas.microsoft.com/office/drawing/2014/main" id="{AB7F2EA0-4077-491E-883B-D42995B8DC3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177" name="任意多边形: 形状 176">
                <a:extLst>
                  <a:ext uri="{FF2B5EF4-FFF2-40B4-BE49-F238E27FC236}">
                    <a16:creationId xmlns:a16="http://schemas.microsoft.com/office/drawing/2014/main" id="{7279C37E-3ED0-49F0-BE5B-23845EE58078}"/>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178" name="任意多边形: 形状 177">
                <a:extLst>
                  <a:ext uri="{FF2B5EF4-FFF2-40B4-BE49-F238E27FC236}">
                    <a16:creationId xmlns:a16="http://schemas.microsoft.com/office/drawing/2014/main" id="{C7A0C076-D34F-42C2-90AF-15F92F069AE3}"/>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179" name="任意多边形: 形状 178">
                <a:extLst>
                  <a:ext uri="{FF2B5EF4-FFF2-40B4-BE49-F238E27FC236}">
                    <a16:creationId xmlns:a16="http://schemas.microsoft.com/office/drawing/2014/main" id="{22247C5D-5EC9-4D93-B828-A0291371C509}"/>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180" name="任意多边形: 形状 179">
                <a:extLst>
                  <a:ext uri="{FF2B5EF4-FFF2-40B4-BE49-F238E27FC236}">
                    <a16:creationId xmlns:a16="http://schemas.microsoft.com/office/drawing/2014/main" id="{186CC31B-D2C4-4274-BF6B-3EDB86462E29}"/>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181" name="任意多边形: 形状 180">
                <a:extLst>
                  <a:ext uri="{FF2B5EF4-FFF2-40B4-BE49-F238E27FC236}">
                    <a16:creationId xmlns:a16="http://schemas.microsoft.com/office/drawing/2014/main" id="{1650DF3B-6C35-4AE7-AF93-3233DA321E71}"/>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182" name="任意多边形: 形状 181">
                <a:extLst>
                  <a:ext uri="{FF2B5EF4-FFF2-40B4-BE49-F238E27FC236}">
                    <a16:creationId xmlns:a16="http://schemas.microsoft.com/office/drawing/2014/main" id="{E26450F7-996D-4EC0-9EC9-FB88F2176A33}"/>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183" name="任意多边形: 形状 182">
                <a:extLst>
                  <a:ext uri="{FF2B5EF4-FFF2-40B4-BE49-F238E27FC236}">
                    <a16:creationId xmlns:a16="http://schemas.microsoft.com/office/drawing/2014/main" id="{D3CC5DC6-8B3E-4AC2-865D-218069E6689C}"/>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184" name="任意多边形: 形状 183">
                <a:extLst>
                  <a:ext uri="{FF2B5EF4-FFF2-40B4-BE49-F238E27FC236}">
                    <a16:creationId xmlns:a16="http://schemas.microsoft.com/office/drawing/2014/main" id="{AB72180C-D2CA-49FC-A23C-3DE495EBF44F}"/>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185" name="任意多边形: 形状 184">
                <a:extLst>
                  <a:ext uri="{FF2B5EF4-FFF2-40B4-BE49-F238E27FC236}">
                    <a16:creationId xmlns:a16="http://schemas.microsoft.com/office/drawing/2014/main" id="{09EFCE05-A20D-4042-BE84-A8D9D28EC01F}"/>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186" name="任意多边形: 形状 185">
                <a:extLst>
                  <a:ext uri="{FF2B5EF4-FFF2-40B4-BE49-F238E27FC236}">
                    <a16:creationId xmlns:a16="http://schemas.microsoft.com/office/drawing/2014/main" id="{A8BFAA10-23D4-472F-BFC7-3CE5C72FB1BE}"/>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187" name="任意多边形: 形状 186">
                <a:extLst>
                  <a:ext uri="{FF2B5EF4-FFF2-40B4-BE49-F238E27FC236}">
                    <a16:creationId xmlns:a16="http://schemas.microsoft.com/office/drawing/2014/main" id="{E5CC6593-EFC2-4101-B325-4FAADA09CE1A}"/>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188" name="任意多边形: 形状 187">
                <a:extLst>
                  <a:ext uri="{FF2B5EF4-FFF2-40B4-BE49-F238E27FC236}">
                    <a16:creationId xmlns:a16="http://schemas.microsoft.com/office/drawing/2014/main" id="{8CDA6B42-8311-4AF4-83B2-5BCCE2E7EBF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189" name="任意多边形: 形状 188">
                <a:extLst>
                  <a:ext uri="{FF2B5EF4-FFF2-40B4-BE49-F238E27FC236}">
                    <a16:creationId xmlns:a16="http://schemas.microsoft.com/office/drawing/2014/main" id="{C693CF9D-F81E-429D-A071-0BE28D381D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190" name="任意多边形: 形状 189">
                <a:extLst>
                  <a:ext uri="{FF2B5EF4-FFF2-40B4-BE49-F238E27FC236}">
                    <a16:creationId xmlns:a16="http://schemas.microsoft.com/office/drawing/2014/main" id="{3E4FCF14-29F3-48C5-9939-268F874A4DD5}"/>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191" name="任意多边形: 形状 190">
                <a:extLst>
                  <a:ext uri="{FF2B5EF4-FFF2-40B4-BE49-F238E27FC236}">
                    <a16:creationId xmlns:a16="http://schemas.microsoft.com/office/drawing/2014/main" id="{B1A7FC5F-9392-419F-9CBC-65A2AA4C7C89}"/>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192" name="任意多边形: 形状 191">
                <a:extLst>
                  <a:ext uri="{FF2B5EF4-FFF2-40B4-BE49-F238E27FC236}">
                    <a16:creationId xmlns:a16="http://schemas.microsoft.com/office/drawing/2014/main" id="{BBBCBB67-DB23-4094-9866-FEAD95B4C03D}"/>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193" name="任意多边形: 形状 192">
                <a:extLst>
                  <a:ext uri="{FF2B5EF4-FFF2-40B4-BE49-F238E27FC236}">
                    <a16:creationId xmlns:a16="http://schemas.microsoft.com/office/drawing/2014/main" id="{0F63C78C-EA73-42B7-9A60-65CEE59770A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194" name="任意多边形: 形状 193">
                <a:extLst>
                  <a:ext uri="{FF2B5EF4-FFF2-40B4-BE49-F238E27FC236}">
                    <a16:creationId xmlns:a16="http://schemas.microsoft.com/office/drawing/2014/main" id="{DD8EB3CF-33AB-4A91-AC9B-D24B8FCE55DB}"/>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sp>
        <p:nvSpPr>
          <p:cNvPr id="90" name="图片占位符 89">
            <a:extLst>
              <a:ext uri="{FF2B5EF4-FFF2-40B4-BE49-F238E27FC236}">
                <a16:creationId xmlns:a16="http://schemas.microsoft.com/office/drawing/2014/main" id="{40B4A9FA-9216-48D9-AA2F-19C5B9D43164}"/>
              </a:ext>
            </a:extLst>
          </p:cNvPr>
          <p:cNvSpPr>
            <a:spLocks noGrp="1"/>
          </p:cNvSpPr>
          <p:nvPr>
            <p:ph type="pic" sz="quarter" idx="13"/>
          </p:nvPr>
        </p:nvSpPr>
        <p:spPr>
          <a:xfrm>
            <a:off x="7512779" y="1840050"/>
            <a:ext cx="4006123" cy="3787740"/>
          </a:xfrm>
          <a:custGeom>
            <a:avLst/>
            <a:gdLst>
              <a:gd name="connsiteX0" fmla="*/ 552711 w 4006123"/>
              <a:gd name="connsiteY0" fmla="*/ 0 h 4196097"/>
              <a:gd name="connsiteX1" fmla="*/ 3453413 w 4006123"/>
              <a:gd name="connsiteY1" fmla="*/ 0 h 4196097"/>
              <a:gd name="connsiteX2" fmla="*/ 3472988 w 4006123"/>
              <a:gd name="connsiteY2" fmla="*/ 1973 h 4196097"/>
              <a:gd name="connsiteX3" fmla="*/ 3992559 w 4006123"/>
              <a:gd name="connsiteY3" fmla="*/ 521544 h 4196097"/>
              <a:gd name="connsiteX4" fmla="*/ 4006123 w 4006123"/>
              <a:gd name="connsiteY4" fmla="*/ 656099 h 4196097"/>
              <a:gd name="connsiteX5" fmla="*/ 4006123 w 4006123"/>
              <a:gd name="connsiteY5" fmla="*/ 3533841 h 4196097"/>
              <a:gd name="connsiteX6" fmla="*/ 3992559 w 4006123"/>
              <a:gd name="connsiteY6" fmla="*/ 3668396 h 4196097"/>
              <a:gd name="connsiteX7" fmla="*/ 3472988 w 4006123"/>
              <a:gd name="connsiteY7" fmla="*/ 4187967 h 4196097"/>
              <a:gd name="connsiteX8" fmla="*/ 3392337 w 4006123"/>
              <a:gd name="connsiteY8" fmla="*/ 4196097 h 4196097"/>
              <a:gd name="connsiteX9" fmla="*/ 613787 w 4006123"/>
              <a:gd name="connsiteY9" fmla="*/ 4196097 h 4196097"/>
              <a:gd name="connsiteX10" fmla="*/ 533136 w 4006123"/>
              <a:gd name="connsiteY10" fmla="*/ 4187967 h 4196097"/>
              <a:gd name="connsiteX11" fmla="*/ 0 w 4006123"/>
              <a:gd name="connsiteY11" fmla="*/ 3533831 h 4196097"/>
              <a:gd name="connsiteX12" fmla="*/ 0 w 4006123"/>
              <a:gd name="connsiteY12" fmla="*/ 656109 h 4196097"/>
              <a:gd name="connsiteX13" fmla="*/ 533136 w 4006123"/>
              <a:gd name="connsiteY13" fmla="*/ 1973 h 419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6123" h="4196097">
                <a:moveTo>
                  <a:pt x="552711" y="0"/>
                </a:moveTo>
                <a:lnTo>
                  <a:pt x="3453413" y="0"/>
                </a:lnTo>
                <a:lnTo>
                  <a:pt x="3472988" y="1973"/>
                </a:lnTo>
                <a:cubicBezTo>
                  <a:pt x="3733782" y="55340"/>
                  <a:pt x="3939192" y="260750"/>
                  <a:pt x="3992559" y="521544"/>
                </a:cubicBezTo>
                <a:lnTo>
                  <a:pt x="4006123" y="656099"/>
                </a:lnTo>
                <a:lnTo>
                  <a:pt x="4006123" y="3533841"/>
                </a:lnTo>
                <a:lnTo>
                  <a:pt x="3992559" y="3668396"/>
                </a:lnTo>
                <a:cubicBezTo>
                  <a:pt x="3939192" y="3929191"/>
                  <a:pt x="3733782" y="4134601"/>
                  <a:pt x="3472988" y="4187967"/>
                </a:cubicBezTo>
                <a:lnTo>
                  <a:pt x="3392337" y="4196097"/>
                </a:lnTo>
                <a:lnTo>
                  <a:pt x="613787" y="4196097"/>
                </a:lnTo>
                <a:lnTo>
                  <a:pt x="533136" y="4187967"/>
                </a:lnTo>
                <a:cubicBezTo>
                  <a:pt x="228876" y="4125706"/>
                  <a:pt x="0" y="3856497"/>
                  <a:pt x="0" y="3533831"/>
                </a:cubicBezTo>
                <a:lnTo>
                  <a:pt x="0" y="656109"/>
                </a:lnTo>
                <a:cubicBezTo>
                  <a:pt x="0" y="333443"/>
                  <a:pt x="228876" y="64234"/>
                  <a:pt x="533136" y="1973"/>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6258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表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401" y="365127"/>
            <a:ext cx="9176769"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334890"/>
            <a:ext cx="2921000" cy="365125"/>
          </a:xfrm>
        </p:spPr>
        <p:txBody>
          <a:bodyPr/>
          <a:lstStyle>
            <a:lvl1pPr>
              <a:defRPr>
                <a:solidFill>
                  <a:schemeClr val="tx1">
                    <a:lumMod val="50000"/>
                    <a:lumOff val="50000"/>
                  </a:schemeClr>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334890"/>
            <a:ext cx="4114800" cy="365125"/>
          </a:xfrm>
        </p:spPr>
        <p:txBody>
          <a:bodyPr/>
          <a:lstStyle>
            <a:lvl1pPr>
              <a:defRPr>
                <a:solidFill>
                  <a:schemeClr val="tx1">
                    <a:lumMod val="50000"/>
                    <a:lumOff val="50000"/>
                  </a:schemeClr>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p:nvSpPr>
        <p:spPr>
          <a:xfrm>
            <a:off x="7236975" y="1312658"/>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334890"/>
            <a:ext cx="2908300" cy="365125"/>
          </a:xfrm>
        </p:spPr>
        <p:txBody>
          <a:bodyPr/>
          <a:lstStyle>
            <a:lvl1pPr>
              <a:defRPr>
                <a:solidFill>
                  <a:schemeClr val="tx1">
                    <a:lumMod val="50000"/>
                    <a:lumOff val="50000"/>
                  </a:schemeClr>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cxnSp>
        <p:nvCxnSpPr>
          <p:cNvPr id="136" name="直接连接符 135">
            <a:extLst>
              <a:ext uri="{FF2B5EF4-FFF2-40B4-BE49-F238E27FC236}">
                <a16:creationId xmlns:a16="http://schemas.microsoft.com/office/drawing/2014/main" id="{551828F4-71DB-4A82-AC48-2C020B5AD818}"/>
              </a:ext>
            </a:extLst>
          </p:cNvPr>
          <p:cNvCxnSpPr>
            <a:cxnSpLocks/>
          </p:cNvCxnSpPr>
          <p:nvPr userDrawn="1"/>
        </p:nvCxnSpPr>
        <p:spPr>
          <a:xfrm>
            <a:off x="660401"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7F130058-7B67-4887-A036-73295A40AF9F}"/>
              </a:ext>
            </a:extLst>
          </p:cNvPr>
          <p:cNvGrpSpPr/>
          <p:nvPr userDrawn="1"/>
        </p:nvGrpSpPr>
        <p:grpSpPr>
          <a:xfrm>
            <a:off x="9853662" y="424906"/>
            <a:ext cx="1665239" cy="497182"/>
            <a:chOff x="6542864" y="-2423820"/>
            <a:chExt cx="2067736" cy="617354"/>
          </a:xfrm>
        </p:grpSpPr>
        <p:grpSp>
          <p:nvGrpSpPr>
            <p:cNvPr id="137" name="组合 136">
              <a:extLst>
                <a:ext uri="{FF2B5EF4-FFF2-40B4-BE49-F238E27FC236}">
                  <a16:creationId xmlns:a16="http://schemas.microsoft.com/office/drawing/2014/main" id="{0C784086-31EB-44D8-A2DB-4F46C71711D3}"/>
                </a:ext>
              </a:extLst>
            </p:cNvPr>
            <p:cNvGrpSpPr/>
            <p:nvPr userDrawn="1"/>
          </p:nvGrpSpPr>
          <p:grpSpPr>
            <a:xfrm>
              <a:off x="7269148" y="-2357712"/>
              <a:ext cx="1341452" cy="475995"/>
              <a:chOff x="7289664" y="1427891"/>
              <a:chExt cx="3341349" cy="1163136"/>
            </a:xfrm>
          </p:grpSpPr>
          <p:grpSp>
            <p:nvGrpSpPr>
              <p:cNvPr id="195" name="组合 194">
                <a:extLst>
                  <a:ext uri="{FF2B5EF4-FFF2-40B4-BE49-F238E27FC236}">
                    <a16:creationId xmlns:a16="http://schemas.microsoft.com/office/drawing/2014/main" id="{B4E6F051-39F3-4915-9FFC-291A159ED0A5}"/>
                  </a:ext>
                </a:extLst>
              </p:cNvPr>
              <p:cNvGrpSpPr/>
              <p:nvPr/>
            </p:nvGrpSpPr>
            <p:grpSpPr>
              <a:xfrm>
                <a:off x="7298551" y="1427891"/>
                <a:ext cx="3252996" cy="885669"/>
                <a:chOff x="7320287" y="1500710"/>
                <a:chExt cx="3125692" cy="851009"/>
              </a:xfrm>
            </p:grpSpPr>
            <p:sp>
              <p:nvSpPr>
                <p:cNvPr id="197" name="任意多边形: 形状 196">
                  <a:extLst>
                    <a:ext uri="{FF2B5EF4-FFF2-40B4-BE49-F238E27FC236}">
                      <a16:creationId xmlns:a16="http://schemas.microsoft.com/office/drawing/2014/main" id="{B78ED007-CD47-44BC-B7D1-39AC8A7ABA2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198" name="任意多边形: 形状 197">
                  <a:extLst>
                    <a:ext uri="{FF2B5EF4-FFF2-40B4-BE49-F238E27FC236}">
                      <a16:creationId xmlns:a16="http://schemas.microsoft.com/office/drawing/2014/main" id="{BF4D9AFC-A676-4E57-8B0E-F5077732E4CE}"/>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199" name="任意多边形: 形状 198">
                  <a:extLst>
                    <a:ext uri="{FF2B5EF4-FFF2-40B4-BE49-F238E27FC236}">
                      <a16:creationId xmlns:a16="http://schemas.microsoft.com/office/drawing/2014/main" id="{2C5B4DF3-1F83-4907-8FFD-9CD721620787}"/>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00" name="任意多边形: 形状 199">
                  <a:extLst>
                    <a:ext uri="{FF2B5EF4-FFF2-40B4-BE49-F238E27FC236}">
                      <a16:creationId xmlns:a16="http://schemas.microsoft.com/office/drawing/2014/main" id="{8A371D43-A834-4FBA-B7EB-51C6A035991D}"/>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01" name="任意多边形: 形状 200">
                  <a:extLst>
                    <a:ext uri="{FF2B5EF4-FFF2-40B4-BE49-F238E27FC236}">
                      <a16:creationId xmlns:a16="http://schemas.microsoft.com/office/drawing/2014/main" id="{06CA36E7-C670-4359-98B0-94B1B2B3A51A}"/>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02" name="任意多边形: 形状 201">
                  <a:extLst>
                    <a:ext uri="{FF2B5EF4-FFF2-40B4-BE49-F238E27FC236}">
                      <a16:creationId xmlns:a16="http://schemas.microsoft.com/office/drawing/2014/main" id="{5C70882C-5FD7-4FEB-8681-E4FF08CF3434}"/>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03" name="任意多边形: 形状 202">
                  <a:extLst>
                    <a:ext uri="{FF2B5EF4-FFF2-40B4-BE49-F238E27FC236}">
                      <a16:creationId xmlns:a16="http://schemas.microsoft.com/office/drawing/2014/main" id="{E1A054AE-B93D-4ADF-886C-307883367B48}"/>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04" name="任意多边形: 形状 203">
                  <a:extLst>
                    <a:ext uri="{FF2B5EF4-FFF2-40B4-BE49-F238E27FC236}">
                      <a16:creationId xmlns:a16="http://schemas.microsoft.com/office/drawing/2014/main" id="{84685507-C7E6-447E-B45D-3E347F2AA441}"/>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05" name="任意多边形: 形状 204">
                  <a:extLst>
                    <a:ext uri="{FF2B5EF4-FFF2-40B4-BE49-F238E27FC236}">
                      <a16:creationId xmlns:a16="http://schemas.microsoft.com/office/drawing/2014/main" id="{83F06577-872A-4882-8ABD-58678D8F5FD5}"/>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06" name="任意多边形: 形状 205">
                  <a:extLst>
                    <a:ext uri="{FF2B5EF4-FFF2-40B4-BE49-F238E27FC236}">
                      <a16:creationId xmlns:a16="http://schemas.microsoft.com/office/drawing/2014/main" id="{674F8D04-54D8-4807-A155-B0EA00A35048}"/>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196" name="文本框 195">
                <a:extLst>
                  <a:ext uri="{FF2B5EF4-FFF2-40B4-BE49-F238E27FC236}">
                    <a16:creationId xmlns:a16="http://schemas.microsoft.com/office/drawing/2014/main" id="{4A43E861-49CC-4291-BF30-06462A83BD21}"/>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138" name="组合 137">
              <a:extLst>
                <a:ext uri="{FF2B5EF4-FFF2-40B4-BE49-F238E27FC236}">
                  <a16:creationId xmlns:a16="http://schemas.microsoft.com/office/drawing/2014/main" id="{2773B8FE-8E7C-49A8-AA0A-EF6BB5E39356}"/>
                </a:ext>
              </a:extLst>
            </p:cNvPr>
            <p:cNvGrpSpPr/>
            <p:nvPr userDrawn="1"/>
          </p:nvGrpSpPr>
          <p:grpSpPr>
            <a:xfrm>
              <a:off x="6542864" y="-2423820"/>
              <a:ext cx="598107" cy="617354"/>
              <a:chOff x="3530952" y="832111"/>
              <a:chExt cx="5130095" cy="5194730"/>
            </a:xfrm>
          </p:grpSpPr>
          <p:sp>
            <p:nvSpPr>
              <p:cNvPr id="139" name="任意多边形: 形状 138">
                <a:extLst>
                  <a:ext uri="{FF2B5EF4-FFF2-40B4-BE49-F238E27FC236}">
                    <a16:creationId xmlns:a16="http://schemas.microsoft.com/office/drawing/2014/main" id="{E4252831-0C53-44F3-938B-25C46CDAFA94}"/>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140" name="任意多边形: 形状 139">
                <a:extLst>
                  <a:ext uri="{FF2B5EF4-FFF2-40B4-BE49-F238E27FC236}">
                    <a16:creationId xmlns:a16="http://schemas.microsoft.com/office/drawing/2014/main" id="{D0758274-392E-4196-B49B-203E3E1AD8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141" name="任意多边形: 形状 140">
                <a:extLst>
                  <a:ext uri="{FF2B5EF4-FFF2-40B4-BE49-F238E27FC236}">
                    <a16:creationId xmlns:a16="http://schemas.microsoft.com/office/drawing/2014/main" id="{C8EB1F44-BEC5-4282-831D-AAE5B1C385CA}"/>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142" name="任意多边形: 形状 141">
                <a:extLst>
                  <a:ext uri="{FF2B5EF4-FFF2-40B4-BE49-F238E27FC236}">
                    <a16:creationId xmlns:a16="http://schemas.microsoft.com/office/drawing/2014/main" id="{4F532475-2AA0-48AF-A680-F5099EFF77ED}"/>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143" name="任意多边形: 形状 142">
                <a:extLst>
                  <a:ext uri="{FF2B5EF4-FFF2-40B4-BE49-F238E27FC236}">
                    <a16:creationId xmlns:a16="http://schemas.microsoft.com/office/drawing/2014/main" id="{B9FBB5CB-9B64-43BA-A809-93A1936C5C83}"/>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144" name="任意多边形: 形状 143">
                <a:extLst>
                  <a:ext uri="{FF2B5EF4-FFF2-40B4-BE49-F238E27FC236}">
                    <a16:creationId xmlns:a16="http://schemas.microsoft.com/office/drawing/2014/main" id="{A899D375-F7DB-4C55-A523-F99EB66944A2}"/>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145" name="任意多边形: 形状 144">
                <a:extLst>
                  <a:ext uri="{FF2B5EF4-FFF2-40B4-BE49-F238E27FC236}">
                    <a16:creationId xmlns:a16="http://schemas.microsoft.com/office/drawing/2014/main" id="{15FBDE60-777A-418D-BB2F-6B9401EEF1C7}"/>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146" name="任意多边形: 形状 145">
                <a:extLst>
                  <a:ext uri="{FF2B5EF4-FFF2-40B4-BE49-F238E27FC236}">
                    <a16:creationId xmlns:a16="http://schemas.microsoft.com/office/drawing/2014/main" id="{FCADF108-0900-44DD-8CF7-14931A9DBE9B}"/>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147" name="任意多边形: 形状 146">
                <a:extLst>
                  <a:ext uri="{FF2B5EF4-FFF2-40B4-BE49-F238E27FC236}">
                    <a16:creationId xmlns:a16="http://schemas.microsoft.com/office/drawing/2014/main" id="{E550A5B2-1067-4972-B038-4FF925D17A61}"/>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148" name="任意多边形: 形状 147">
                <a:extLst>
                  <a:ext uri="{FF2B5EF4-FFF2-40B4-BE49-F238E27FC236}">
                    <a16:creationId xmlns:a16="http://schemas.microsoft.com/office/drawing/2014/main" id="{7BEE94B9-B4D8-47DA-BD66-9208299CA9C1}"/>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149" name="任意多边形: 形状 148">
                <a:extLst>
                  <a:ext uri="{FF2B5EF4-FFF2-40B4-BE49-F238E27FC236}">
                    <a16:creationId xmlns:a16="http://schemas.microsoft.com/office/drawing/2014/main" id="{B01A8B0B-0B41-4058-BFC8-4D34BB16F3D0}"/>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150" name="任意多边形: 形状 149">
                <a:extLst>
                  <a:ext uri="{FF2B5EF4-FFF2-40B4-BE49-F238E27FC236}">
                    <a16:creationId xmlns:a16="http://schemas.microsoft.com/office/drawing/2014/main" id="{8DBB4C3F-476B-479C-B982-02BC5A73FE39}"/>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151" name="任意多边形: 形状 150">
                <a:extLst>
                  <a:ext uri="{FF2B5EF4-FFF2-40B4-BE49-F238E27FC236}">
                    <a16:creationId xmlns:a16="http://schemas.microsoft.com/office/drawing/2014/main" id="{9AB31ECE-3783-4137-B170-898D6924200F}"/>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152" name="任意多边形: 形状 151">
                <a:extLst>
                  <a:ext uri="{FF2B5EF4-FFF2-40B4-BE49-F238E27FC236}">
                    <a16:creationId xmlns:a16="http://schemas.microsoft.com/office/drawing/2014/main" id="{C3AC120D-965C-462C-A98D-D8958D85D05E}"/>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153" name="任意多边形: 形状 152">
                <a:extLst>
                  <a:ext uri="{FF2B5EF4-FFF2-40B4-BE49-F238E27FC236}">
                    <a16:creationId xmlns:a16="http://schemas.microsoft.com/office/drawing/2014/main" id="{7B39CD5E-772F-4917-BE51-0FDBE627EA76}"/>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154" name="任意多边形: 形状 153">
                <a:extLst>
                  <a:ext uri="{FF2B5EF4-FFF2-40B4-BE49-F238E27FC236}">
                    <a16:creationId xmlns:a16="http://schemas.microsoft.com/office/drawing/2014/main" id="{BE324E40-190B-42FA-95C7-2FD353119D99}"/>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155" name="任意多边形: 形状 154">
                <a:extLst>
                  <a:ext uri="{FF2B5EF4-FFF2-40B4-BE49-F238E27FC236}">
                    <a16:creationId xmlns:a16="http://schemas.microsoft.com/office/drawing/2014/main" id="{B9F7150B-239E-4970-80AB-5B04A90B3729}"/>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156" name="任意多边形: 形状 155">
                <a:extLst>
                  <a:ext uri="{FF2B5EF4-FFF2-40B4-BE49-F238E27FC236}">
                    <a16:creationId xmlns:a16="http://schemas.microsoft.com/office/drawing/2014/main" id="{5E60E1E3-76F2-4BD9-9959-EED81CED8625}"/>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157" name="任意多边形: 形状 156">
                <a:extLst>
                  <a:ext uri="{FF2B5EF4-FFF2-40B4-BE49-F238E27FC236}">
                    <a16:creationId xmlns:a16="http://schemas.microsoft.com/office/drawing/2014/main" id="{A85DB6DD-DB0A-4DB8-BE63-F9B3DE513778}"/>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158" name="任意多边形: 形状 157">
                <a:extLst>
                  <a:ext uri="{FF2B5EF4-FFF2-40B4-BE49-F238E27FC236}">
                    <a16:creationId xmlns:a16="http://schemas.microsoft.com/office/drawing/2014/main" id="{533F6241-2559-4703-A374-9C71667F5682}"/>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159" name="任意多边形: 形状 158">
                <a:extLst>
                  <a:ext uri="{FF2B5EF4-FFF2-40B4-BE49-F238E27FC236}">
                    <a16:creationId xmlns:a16="http://schemas.microsoft.com/office/drawing/2014/main" id="{D96B0756-F5D0-4DDF-B188-82237A19C2C2}"/>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160" name="任意多边形: 形状 159">
                <a:extLst>
                  <a:ext uri="{FF2B5EF4-FFF2-40B4-BE49-F238E27FC236}">
                    <a16:creationId xmlns:a16="http://schemas.microsoft.com/office/drawing/2014/main" id="{9C976A93-4500-476E-B193-86E29374EF2C}"/>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161" name="任意多边形: 形状 160">
                <a:extLst>
                  <a:ext uri="{FF2B5EF4-FFF2-40B4-BE49-F238E27FC236}">
                    <a16:creationId xmlns:a16="http://schemas.microsoft.com/office/drawing/2014/main" id="{752F86AE-F80F-467E-8153-BCA636FA63DC}"/>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162" name="任意多边形: 形状 161">
                <a:extLst>
                  <a:ext uri="{FF2B5EF4-FFF2-40B4-BE49-F238E27FC236}">
                    <a16:creationId xmlns:a16="http://schemas.microsoft.com/office/drawing/2014/main" id="{5B44AFB1-54BF-4421-94B7-2594F9D68DA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163" name="任意多边形: 形状 162">
                <a:extLst>
                  <a:ext uri="{FF2B5EF4-FFF2-40B4-BE49-F238E27FC236}">
                    <a16:creationId xmlns:a16="http://schemas.microsoft.com/office/drawing/2014/main" id="{B6A62D47-BFC1-47CE-9841-8C9B11C718E9}"/>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164" name="任意多边形: 形状 163">
                <a:extLst>
                  <a:ext uri="{FF2B5EF4-FFF2-40B4-BE49-F238E27FC236}">
                    <a16:creationId xmlns:a16="http://schemas.microsoft.com/office/drawing/2014/main" id="{7F75B1D7-3D97-4361-A773-9B41EAD5A62F}"/>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165" name="任意多边形: 形状 164">
                <a:extLst>
                  <a:ext uri="{FF2B5EF4-FFF2-40B4-BE49-F238E27FC236}">
                    <a16:creationId xmlns:a16="http://schemas.microsoft.com/office/drawing/2014/main" id="{0382D459-05E8-4AB0-80AC-E88E3ED5B2DF}"/>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166" name="任意多边形: 形状 165">
                <a:extLst>
                  <a:ext uri="{FF2B5EF4-FFF2-40B4-BE49-F238E27FC236}">
                    <a16:creationId xmlns:a16="http://schemas.microsoft.com/office/drawing/2014/main" id="{5585EC34-3B34-43A0-8714-D093FCEBF3D3}"/>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167" name="任意多边形: 形状 166">
                <a:extLst>
                  <a:ext uri="{FF2B5EF4-FFF2-40B4-BE49-F238E27FC236}">
                    <a16:creationId xmlns:a16="http://schemas.microsoft.com/office/drawing/2014/main" id="{38108B2A-6A2A-45D1-BDC4-05D49F07D50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168" name="任意多边形: 形状 167">
                <a:extLst>
                  <a:ext uri="{FF2B5EF4-FFF2-40B4-BE49-F238E27FC236}">
                    <a16:creationId xmlns:a16="http://schemas.microsoft.com/office/drawing/2014/main" id="{9B728B95-6ECE-4907-951F-7DB01C77E28B}"/>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169" name="任意多边形: 形状 168">
                <a:extLst>
                  <a:ext uri="{FF2B5EF4-FFF2-40B4-BE49-F238E27FC236}">
                    <a16:creationId xmlns:a16="http://schemas.microsoft.com/office/drawing/2014/main" id="{3785FE0A-6CB8-4AE8-B535-AF220421E135}"/>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170" name="任意多边形: 形状 169">
                <a:extLst>
                  <a:ext uri="{FF2B5EF4-FFF2-40B4-BE49-F238E27FC236}">
                    <a16:creationId xmlns:a16="http://schemas.microsoft.com/office/drawing/2014/main" id="{30140B5E-EF72-415F-A9F4-87738F418A0E}"/>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171" name="任意多边形: 形状 170">
                <a:extLst>
                  <a:ext uri="{FF2B5EF4-FFF2-40B4-BE49-F238E27FC236}">
                    <a16:creationId xmlns:a16="http://schemas.microsoft.com/office/drawing/2014/main" id="{7D4DFC0B-AF29-4527-B3FC-E22779A642BD}"/>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172" name="任意多边形: 形状 171">
                <a:extLst>
                  <a:ext uri="{FF2B5EF4-FFF2-40B4-BE49-F238E27FC236}">
                    <a16:creationId xmlns:a16="http://schemas.microsoft.com/office/drawing/2014/main" id="{A011D9A3-EB12-47A0-9B38-D0C4C790E522}"/>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173" name="任意多边形: 形状 172">
                <a:extLst>
                  <a:ext uri="{FF2B5EF4-FFF2-40B4-BE49-F238E27FC236}">
                    <a16:creationId xmlns:a16="http://schemas.microsoft.com/office/drawing/2014/main" id="{34C74C4F-25B1-4B22-B6B8-F4C56BDD20E9}"/>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174" name="任意多边形: 形状 173">
                <a:extLst>
                  <a:ext uri="{FF2B5EF4-FFF2-40B4-BE49-F238E27FC236}">
                    <a16:creationId xmlns:a16="http://schemas.microsoft.com/office/drawing/2014/main" id="{A60A2214-3CC3-41BD-B5F3-6364923E1E5F}"/>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175" name="任意多边形: 形状 174">
                <a:extLst>
                  <a:ext uri="{FF2B5EF4-FFF2-40B4-BE49-F238E27FC236}">
                    <a16:creationId xmlns:a16="http://schemas.microsoft.com/office/drawing/2014/main" id="{88012CEE-8111-4C62-9DF2-2E4A95518A14}"/>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176" name="任意多边形: 形状 175">
                <a:extLst>
                  <a:ext uri="{FF2B5EF4-FFF2-40B4-BE49-F238E27FC236}">
                    <a16:creationId xmlns:a16="http://schemas.microsoft.com/office/drawing/2014/main" id="{AB7F2EA0-4077-491E-883B-D42995B8DC3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177" name="任意多边形: 形状 176">
                <a:extLst>
                  <a:ext uri="{FF2B5EF4-FFF2-40B4-BE49-F238E27FC236}">
                    <a16:creationId xmlns:a16="http://schemas.microsoft.com/office/drawing/2014/main" id="{7279C37E-3ED0-49F0-BE5B-23845EE58078}"/>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178" name="任意多边形: 形状 177">
                <a:extLst>
                  <a:ext uri="{FF2B5EF4-FFF2-40B4-BE49-F238E27FC236}">
                    <a16:creationId xmlns:a16="http://schemas.microsoft.com/office/drawing/2014/main" id="{C7A0C076-D34F-42C2-90AF-15F92F069AE3}"/>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179" name="任意多边形: 形状 178">
                <a:extLst>
                  <a:ext uri="{FF2B5EF4-FFF2-40B4-BE49-F238E27FC236}">
                    <a16:creationId xmlns:a16="http://schemas.microsoft.com/office/drawing/2014/main" id="{22247C5D-5EC9-4D93-B828-A0291371C509}"/>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180" name="任意多边形: 形状 179">
                <a:extLst>
                  <a:ext uri="{FF2B5EF4-FFF2-40B4-BE49-F238E27FC236}">
                    <a16:creationId xmlns:a16="http://schemas.microsoft.com/office/drawing/2014/main" id="{186CC31B-D2C4-4274-BF6B-3EDB86462E29}"/>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181" name="任意多边形: 形状 180">
                <a:extLst>
                  <a:ext uri="{FF2B5EF4-FFF2-40B4-BE49-F238E27FC236}">
                    <a16:creationId xmlns:a16="http://schemas.microsoft.com/office/drawing/2014/main" id="{1650DF3B-6C35-4AE7-AF93-3233DA321E71}"/>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182" name="任意多边形: 形状 181">
                <a:extLst>
                  <a:ext uri="{FF2B5EF4-FFF2-40B4-BE49-F238E27FC236}">
                    <a16:creationId xmlns:a16="http://schemas.microsoft.com/office/drawing/2014/main" id="{E26450F7-996D-4EC0-9EC9-FB88F2176A33}"/>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183" name="任意多边形: 形状 182">
                <a:extLst>
                  <a:ext uri="{FF2B5EF4-FFF2-40B4-BE49-F238E27FC236}">
                    <a16:creationId xmlns:a16="http://schemas.microsoft.com/office/drawing/2014/main" id="{D3CC5DC6-8B3E-4AC2-865D-218069E6689C}"/>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184" name="任意多边形: 形状 183">
                <a:extLst>
                  <a:ext uri="{FF2B5EF4-FFF2-40B4-BE49-F238E27FC236}">
                    <a16:creationId xmlns:a16="http://schemas.microsoft.com/office/drawing/2014/main" id="{AB72180C-D2CA-49FC-A23C-3DE495EBF44F}"/>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185" name="任意多边形: 形状 184">
                <a:extLst>
                  <a:ext uri="{FF2B5EF4-FFF2-40B4-BE49-F238E27FC236}">
                    <a16:creationId xmlns:a16="http://schemas.microsoft.com/office/drawing/2014/main" id="{09EFCE05-A20D-4042-BE84-A8D9D28EC01F}"/>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186" name="任意多边形: 形状 185">
                <a:extLst>
                  <a:ext uri="{FF2B5EF4-FFF2-40B4-BE49-F238E27FC236}">
                    <a16:creationId xmlns:a16="http://schemas.microsoft.com/office/drawing/2014/main" id="{A8BFAA10-23D4-472F-BFC7-3CE5C72FB1BE}"/>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187" name="任意多边形: 形状 186">
                <a:extLst>
                  <a:ext uri="{FF2B5EF4-FFF2-40B4-BE49-F238E27FC236}">
                    <a16:creationId xmlns:a16="http://schemas.microsoft.com/office/drawing/2014/main" id="{E5CC6593-EFC2-4101-B325-4FAADA09CE1A}"/>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188" name="任意多边形: 形状 187">
                <a:extLst>
                  <a:ext uri="{FF2B5EF4-FFF2-40B4-BE49-F238E27FC236}">
                    <a16:creationId xmlns:a16="http://schemas.microsoft.com/office/drawing/2014/main" id="{8CDA6B42-8311-4AF4-83B2-5BCCE2E7EBF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189" name="任意多边形: 形状 188">
                <a:extLst>
                  <a:ext uri="{FF2B5EF4-FFF2-40B4-BE49-F238E27FC236}">
                    <a16:creationId xmlns:a16="http://schemas.microsoft.com/office/drawing/2014/main" id="{C693CF9D-F81E-429D-A071-0BE28D381D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190" name="任意多边形: 形状 189">
                <a:extLst>
                  <a:ext uri="{FF2B5EF4-FFF2-40B4-BE49-F238E27FC236}">
                    <a16:creationId xmlns:a16="http://schemas.microsoft.com/office/drawing/2014/main" id="{3E4FCF14-29F3-48C5-9939-268F874A4DD5}"/>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191" name="任意多边形: 形状 190">
                <a:extLst>
                  <a:ext uri="{FF2B5EF4-FFF2-40B4-BE49-F238E27FC236}">
                    <a16:creationId xmlns:a16="http://schemas.microsoft.com/office/drawing/2014/main" id="{B1A7FC5F-9392-419F-9CBC-65A2AA4C7C89}"/>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192" name="任意多边形: 形状 191">
                <a:extLst>
                  <a:ext uri="{FF2B5EF4-FFF2-40B4-BE49-F238E27FC236}">
                    <a16:creationId xmlns:a16="http://schemas.microsoft.com/office/drawing/2014/main" id="{BBBCBB67-DB23-4094-9866-FEAD95B4C03D}"/>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193" name="任意多边形: 形状 192">
                <a:extLst>
                  <a:ext uri="{FF2B5EF4-FFF2-40B4-BE49-F238E27FC236}">
                    <a16:creationId xmlns:a16="http://schemas.microsoft.com/office/drawing/2014/main" id="{0F63C78C-EA73-42B7-9A60-65CEE59770A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194" name="任意多边形: 形状 193">
                <a:extLst>
                  <a:ext uri="{FF2B5EF4-FFF2-40B4-BE49-F238E27FC236}">
                    <a16:creationId xmlns:a16="http://schemas.microsoft.com/office/drawing/2014/main" id="{DD8EB3CF-33AB-4A91-AC9B-D24B8FCE55DB}"/>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sp>
        <p:nvSpPr>
          <p:cNvPr id="10" name="图表占位符 9">
            <a:extLst>
              <a:ext uri="{FF2B5EF4-FFF2-40B4-BE49-F238E27FC236}">
                <a16:creationId xmlns:a16="http://schemas.microsoft.com/office/drawing/2014/main" id="{86A85114-424B-40FD-98F8-DA6824ED2C8F}"/>
              </a:ext>
            </a:extLst>
          </p:cNvPr>
          <p:cNvSpPr>
            <a:spLocks noGrp="1"/>
          </p:cNvSpPr>
          <p:nvPr>
            <p:ph type="chart" sz="quarter" idx="13"/>
          </p:nvPr>
        </p:nvSpPr>
        <p:spPr>
          <a:xfrm>
            <a:off x="660400" y="2228543"/>
            <a:ext cx="6177280" cy="3572183"/>
          </a:xfrm>
        </p:spPr>
        <p:txBody>
          <a:bodyPr/>
          <a:lstStyle/>
          <a:p>
            <a:endParaRPr lang="zh-CN" altLang="en-US"/>
          </a:p>
        </p:txBody>
      </p:sp>
    </p:spTree>
    <p:extLst>
      <p:ext uri="{BB962C8B-B14F-4D97-AF65-F5344CB8AC3E}">
        <p14:creationId xmlns:p14="http://schemas.microsoft.com/office/powerpoint/2010/main" val="4028450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用户手册页">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5940A5A-D184-4FF4-BCD6-A475B0CEA8EA}"/>
              </a:ext>
            </a:extLst>
          </p:cNvPr>
          <p:cNvGrpSpPr/>
          <p:nvPr userDrawn="1"/>
        </p:nvGrpSpPr>
        <p:grpSpPr>
          <a:xfrm>
            <a:off x="0" y="0"/>
            <a:ext cx="12192000" cy="6868968"/>
            <a:chOff x="-990600" y="0"/>
            <a:chExt cx="12192000" cy="6868968"/>
          </a:xfrm>
        </p:grpSpPr>
        <p:pic>
          <p:nvPicPr>
            <p:cNvPr id="87" name="图片 86">
              <a:extLst>
                <a:ext uri="{FF2B5EF4-FFF2-40B4-BE49-F238E27FC236}">
                  <a16:creationId xmlns:a16="http://schemas.microsoft.com/office/drawing/2014/main" id="{04AD7707-4CD5-4827-94B5-103E36B40F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037" t="7653" r="10037" b="12297"/>
            <a:stretch/>
          </p:blipFill>
          <p:spPr>
            <a:xfrm>
              <a:off x="-99060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8" name="矩形 87">
              <a:extLst>
                <a:ext uri="{FF2B5EF4-FFF2-40B4-BE49-F238E27FC236}">
                  <a16:creationId xmlns:a16="http://schemas.microsoft.com/office/drawing/2014/main" id="{205A9491-FE0C-4060-AFA5-FC307E2F3A0B}"/>
                </a:ext>
              </a:extLst>
            </p:cNvPr>
            <p:cNvSpPr/>
            <p:nvPr userDrawn="1"/>
          </p:nvSpPr>
          <p:spPr>
            <a:xfrm>
              <a:off x="-990600" y="10969"/>
              <a:ext cx="12192000" cy="68579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800" dirty="0"/>
            </a:p>
          </p:txBody>
        </p:sp>
      </p:grpSp>
      <p:sp>
        <p:nvSpPr>
          <p:cNvPr id="2" name="标题 1">
            <a:extLst>
              <a:ext uri="{FF2B5EF4-FFF2-40B4-BE49-F238E27FC236}">
                <a16:creationId xmlns:a16="http://schemas.microsoft.com/office/drawing/2014/main" id="{DB0032B1-2377-4602-881F-9945BF4CA506}"/>
              </a:ext>
            </a:extLst>
          </p:cNvPr>
          <p:cNvSpPr>
            <a:spLocks noGrp="1"/>
          </p:cNvSpPr>
          <p:nvPr>
            <p:ph type="title"/>
          </p:nvPr>
        </p:nvSpPr>
        <p:spPr>
          <a:xfrm>
            <a:off x="660401" y="365127"/>
            <a:ext cx="9176769" cy="663575"/>
          </a:xfrm>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1174BCE-7C8C-441A-AFAD-3A7C9869BF98}"/>
              </a:ext>
            </a:extLst>
          </p:cNvPr>
          <p:cNvSpPr>
            <a:spLocks noGrp="1"/>
          </p:cNvSpPr>
          <p:nvPr>
            <p:ph type="dt" sz="half" idx="10"/>
          </p:nvPr>
        </p:nvSpPr>
        <p:spPr>
          <a:xfrm>
            <a:off x="660400" y="6334890"/>
            <a:ext cx="2921000" cy="365125"/>
          </a:xfrm>
        </p:spPr>
        <p:txBody>
          <a:bodyPr/>
          <a:lstStyle>
            <a:lvl1pPr>
              <a:defRPr>
                <a:solidFill>
                  <a:schemeClr val="tx1">
                    <a:lumMod val="50000"/>
                    <a:lumOff val="50000"/>
                  </a:schemeClr>
                </a:solidFill>
              </a:defRPr>
            </a:lvl1pPr>
          </a:lstStyle>
          <a:p>
            <a:fld id="{CB780874-66C6-4A3C-A840-65A33701802D}" type="datetime1">
              <a:rPr lang="zh-CN" altLang="en-US" smtClean="0"/>
              <a:pPr/>
              <a:t>2021/5/29</a:t>
            </a:fld>
            <a:endParaRPr lang="zh-CN" altLang="en-US"/>
          </a:p>
        </p:txBody>
      </p:sp>
      <p:sp>
        <p:nvSpPr>
          <p:cNvPr id="4" name="页脚占位符 3">
            <a:extLst>
              <a:ext uri="{FF2B5EF4-FFF2-40B4-BE49-F238E27FC236}">
                <a16:creationId xmlns:a16="http://schemas.microsoft.com/office/drawing/2014/main" id="{D021DA41-8311-4E44-BEBC-B0C048206F54}"/>
              </a:ext>
            </a:extLst>
          </p:cNvPr>
          <p:cNvSpPr>
            <a:spLocks noGrp="1"/>
          </p:cNvSpPr>
          <p:nvPr>
            <p:ph type="ftr" sz="quarter" idx="11"/>
          </p:nvPr>
        </p:nvSpPr>
        <p:spPr>
          <a:xfrm>
            <a:off x="4038600" y="6334890"/>
            <a:ext cx="4114800" cy="365125"/>
          </a:xfrm>
        </p:spPr>
        <p:txBody>
          <a:bodyPr/>
          <a:lstStyle>
            <a:lvl1pPr>
              <a:defRPr>
                <a:solidFill>
                  <a:schemeClr val="tx1">
                    <a:lumMod val="50000"/>
                    <a:lumOff val="50000"/>
                  </a:schemeClr>
                </a:solidFill>
              </a:defRPr>
            </a:lvl1pPr>
          </a:lstStyle>
          <a:p>
            <a:r>
              <a:rPr lang="zh-CN" altLang="en-US"/>
              <a:t>博学 审问 慎思 明辨 笃行</a:t>
            </a:r>
            <a:endParaRPr lang="zh-CN" altLang="en-US" dirty="0"/>
          </a:p>
        </p:txBody>
      </p:sp>
      <p:sp>
        <p:nvSpPr>
          <p:cNvPr id="8" name="任意多边形: 形状 7">
            <a:extLst>
              <a:ext uri="{FF2B5EF4-FFF2-40B4-BE49-F238E27FC236}">
                <a16:creationId xmlns:a16="http://schemas.microsoft.com/office/drawing/2014/main" id="{2FF1574C-EBC9-468C-A4F3-5B6D79BF8ABF}"/>
              </a:ext>
            </a:extLst>
          </p:cNvPr>
          <p:cNvSpPr/>
          <p:nvPr/>
        </p:nvSpPr>
        <p:spPr>
          <a:xfrm>
            <a:off x="9539995" y="-820045"/>
            <a:ext cx="155820" cy="14309"/>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alpha val="4000"/>
            </a:srgbClr>
          </a:solidFill>
          <a:ln w="9525" cap="flat">
            <a:noFill/>
            <a:prstDash val="solid"/>
            <a:miter/>
          </a:ln>
        </p:spPr>
        <p:txBody>
          <a:bodyPr rtlCol="0" anchor="ctr"/>
          <a:lstStyle/>
          <a:p>
            <a:endParaRPr lang="zh-CN" altLang="en-US" sz="1800"/>
          </a:p>
        </p:txBody>
      </p:sp>
      <p:sp>
        <p:nvSpPr>
          <p:cNvPr id="31" name="任意多边形: 形状 30">
            <a:extLst>
              <a:ext uri="{FF2B5EF4-FFF2-40B4-BE49-F238E27FC236}">
                <a16:creationId xmlns:a16="http://schemas.microsoft.com/office/drawing/2014/main" id="{3FEBD4E5-D384-4C88-893F-578D77C04D70}"/>
              </a:ext>
            </a:extLst>
          </p:cNvPr>
          <p:cNvSpPr/>
          <p:nvPr/>
        </p:nvSpPr>
        <p:spPr>
          <a:xfrm>
            <a:off x="11498653" y="1043468"/>
            <a:ext cx="108601" cy="99821"/>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alpha val="4000"/>
            </a:srgbClr>
          </a:solidFill>
          <a:ln w="9525" cap="flat">
            <a:noFill/>
            <a:prstDash val="solid"/>
            <a:miter/>
          </a:ln>
        </p:spPr>
        <p:txBody>
          <a:bodyPr rtlCol="0" anchor="ctr"/>
          <a:lstStyle/>
          <a:p>
            <a:endParaRPr lang="zh-CN" altLang="en-US" sz="1800"/>
          </a:p>
        </p:txBody>
      </p:sp>
      <p:sp>
        <p:nvSpPr>
          <p:cNvPr id="32" name="任意多边形: 形状 31">
            <a:extLst>
              <a:ext uri="{FF2B5EF4-FFF2-40B4-BE49-F238E27FC236}">
                <a16:creationId xmlns:a16="http://schemas.microsoft.com/office/drawing/2014/main" id="{5E7051E8-FC2F-4DD8-AB64-6B5E349D460D}"/>
              </a:ext>
            </a:extLst>
          </p:cNvPr>
          <p:cNvSpPr/>
          <p:nvPr/>
        </p:nvSpPr>
        <p:spPr>
          <a:xfrm>
            <a:off x="11361958" y="1214818"/>
            <a:ext cx="119087" cy="77876"/>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alpha val="4000"/>
            </a:srgbClr>
          </a:solidFill>
          <a:ln w="9525" cap="flat">
            <a:noFill/>
            <a:prstDash val="solid"/>
            <a:miter/>
          </a:ln>
        </p:spPr>
        <p:txBody>
          <a:bodyPr rtlCol="0" anchor="ctr"/>
          <a:lstStyle/>
          <a:p>
            <a:endParaRPr lang="zh-CN" altLang="en-US" sz="1800"/>
          </a:p>
        </p:txBody>
      </p:sp>
      <p:sp>
        <p:nvSpPr>
          <p:cNvPr id="33" name="任意多边形: 形状 32">
            <a:extLst>
              <a:ext uri="{FF2B5EF4-FFF2-40B4-BE49-F238E27FC236}">
                <a16:creationId xmlns:a16="http://schemas.microsoft.com/office/drawing/2014/main" id="{E747CECB-9B82-4DBD-8DC6-3A38E3226DBD}"/>
              </a:ext>
            </a:extLst>
          </p:cNvPr>
          <p:cNvSpPr/>
          <p:nvPr/>
        </p:nvSpPr>
        <p:spPr>
          <a:xfrm>
            <a:off x="11677847" y="1294324"/>
            <a:ext cx="63885" cy="66770"/>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alpha val="4000"/>
            </a:srgbClr>
          </a:solidFill>
          <a:ln w="9525" cap="flat">
            <a:noFill/>
            <a:prstDash val="solid"/>
            <a:miter/>
          </a:ln>
        </p:spPr>
        <p:txBody>
          <a:bodyPr rtlCol="0" anchor="ctr"/>
          <a:lstStyle/>
          <a:p>
            <a:endParaRPr lang="zh-CN" altLang="en-US" sz="1800"/>
          </a:p>
        </p:txBody>
      </p:sp>
      <p:sp>
        <p:nvSpPr>
          <p:cNvPr id="34" name="任意多边形: 形状 33">
            <a:extLst>
              <a:ext uri="{FF2B5EF4-FFF2-40B4-BE49-F238E27FC236}">
                <a16:creationId xmlns:a16="http://schemas.microsoft.com/office/drawing/2014/main" id="{477CC712-85BE-4E76-93CC-CAF36DD01F20}"/>
              </a:ext>
            </a:extLst>
          </p:cNvPr>
          <p:cNvSpPr/>
          <p:nvPr/>
        </p:nvSpPr>
        <p:spPr>
          <a:xfrm>
            <a:off x="7381413" y="1009132"/>
            <a:ext cx="131363" cy="186915"/>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alpha val="4000"/>
            </a:srgbClr>
          </a:solidFill>
          <a:ln w="9525" cap="flat">
            <a:noFill/>
            <a:prstDash val="solid"/>
            <a:miter/>
          </a:ln>
        </p:spPr>
        <p:txBody>
          <a:bodyPr rtlCol="0" anchor="ctr"/>
          <a:lstStyle/>
          <a:p>
            <a:endParaRPr lang="zh-CN" altLang="en-US" sz="1800"/>
          </a:p>
        </p:txBody>
      </p:sp>
      <p:sp>
        <p:nvSpPr>
          <p:cNvPr id="35" name="任意多边形: 形状 34">
            <a:extLst>
              <a:ext uri="{FF2B5EF4-FFF2-40B4-BE49-F238E27FC236}">
                <a16:creationId xmlns:a16="http://schemas.microsoft.com/office/drawing/2014/main" id="{F345EC93-996F-4C5A-9864-74457F79C718}"/>
              </a:ext>
            </a:extLst>
          </p:cNvPr>
          <p:cNvSpPr/>
          <p:nvPr/>
        </p:nvSpPr>
        <p:spPr>
          <a:xfrm>
            <a:off x="7236975" y="1312658"/>
            <a:ext cx="149587" cy="17076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alpha val="4000"/>
            </a:srgbClr>
          </a:solidFill>
          <a:ln w="9525" cap="flat">
            <a:noFill/>
            <a:prstDash val="solid"/>
            <a:miter/>
          </a:ln>
        </p:spPr>
        <p:txBody>
          <a:bodyPr rtlCol="0" anchor="ctr"/>
          <a:lstStyle/>
          <a:p>
            <a:endParaRPr lang="zh-CN" altLang="en-US" sz="1800"/>
          </a:p>
        </p:txBody>
      </p:sp>
      <p:sp>
        <p:nvSpPr>
          <p:cNvPr id="59" name="矩形 58">
            <a:extLst>
              <a:ext uri="{FF2B5EF4-FFF2-40B4-BE49-F238E27FC236}">
                <a16:creationId xmlns:a16="http://schemas.microsoft.com/office/drawing/2014/main" id="{5311FA43-A9B9-434C-8776-676650CD9429}"/>
              </a:ext>
            </a:extLst>
          </p:cNvPr>
          <p:cNvSpPr/>
          <p:nvPr userDrawn="1"/>
        </p:nvSpPr>
        <p:spPr>
          <a:xfrm>
            <a:off x="1" y="365127"/>
            <a:ext cx="456676"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0" name="矩形 59">
            <a:extLst>
              <a:ext uri="{FF2B5EF4-FFF2-40B4-BE49-F238E27FC236}">
                <a16:creationId xmlns:a16="http://schemas.microsoft.com/office/drawing/2014/main" id="{55B3A115-7194-4666-8FB6-FFEBF5B00899}"/>
              </a:ext>
            </a:extLst>
          </p:cNvPr>
          <p:cNvSpPr/>
          <p:nvPr userDrawn="1"/>
        </p:nvSpPr>
        <p:spPr>
          <a:xfrm>
            <a:off x="12088625" y="365127"/>
            <a:ext cx="103377" cy="6635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62" name="直接连接符 61">
            <a:extLst>
              <a:ext uri="{FF2B5EF4-FFF2-40B4-BE49-F238E27FC236}">
                <a16:creationId xmlns:a16="http://schemas.microsoft.com/office/drawing/2014/main" id="{04991CB5-6668-4FDF-8C9F-26FCE72044A6}"/>
              </a:ext>
            </a:extLst>
          </p:cNvPr>
          <p:cNvCxnSpPr>
            <a:cxnSpLocks/>
          </p:cNvCxnSpPr>
          <p:nvPr userDrawn="1"/>
        </p:nvCxnSpPr>
        <p:spPr>
          <a:xfrm>
            <a:off x="660401" y="1028700"/>
            <a:ext cx="10858500"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灯片编号占位符 4">
            <a:extLst>
              <a:ext uri="{FF2B5EF4-FFF2-40B4-BE49-F238E27FC236}">
                <a16:creationId xmlns:a16="http://schemas.microsoft.com/office/drawing/2014/main" id="{0B22B5AB-7684-4D78-A498-6CBFC3C248F1}"/>
              </a:ext>
            </a:extLst>
          </p:cNvPr>
          <p:cNvSpPr>
            <a:spLocks noGrp="1"/>
          </p:cNvSpPr>
          <p:nvPr>
            <p:ph type="sldNum" sz="quarter" idx="12"/>
          </p:nvPr>
        </p:nvSpPr>
        <p:spPr>
          <a:xfrm>
            <a:off x="8610601" y="6334890"/>
            <a:ext cx="2908300" cy="365125"/>
          </a:xfrm>
        </p:spPr>
        <p:txBody>
          <a:bodyPr/>
          <a:lstStyle>
            <a:lvl1pPr>
              <a:defRPr>
                <a:solidFill>
                  <a:schemeClr val="tx1">
                    <a:lumMod val="50000"/>
                    <a:lumOff val="50000"/>
                  </a:schemeClr>
                </a:solidFill>
              </a:defRPr>
            </a:lvl1pPr>
          </a:lstStyle>
          <a:p>
            <a:r>
              <a:rPr lang="zh-CN" altLang="en-US"/>
              <a:t>第</a:t>
            </a:r>
            <a:fld id="{A7EB049D-2BDA-4100-846B-C83E7A7D8094}" type="slidenum">
              <a:rPr lang="zh-CN" altLang="en-US" smtClean="0"/>
              <a:pPr/>
              <a:t>‹#›</a:t>
            </a:fld>
            <a:r>
              <a:rPr lang="zh-CN" altLang="en-US"/>
              <a:t>页</a:t>
            </a:r>
            <a:endParaRPr lang="zh-CN" altLang="en-US" dirty="0"/>
          </a:p>
        </p:txBody>
      </p:sp>
      <p:cxnSp>
        <p:nvCxnSpPr>
          <p:cNvPr id="136" name="直接连接符 135">
            <a:extLst>
              <a:ext uri="{FF2B5EF4-FFF2-40B4-BE49-F238E27FC236}">
                <a16:creationId xmlns:a16="http://schemas.microsoft.com/office/drawing/2014/main" id="{551828F4-71DB-4A82-AC48-2C020B5AD818}"/>
              </a:ext>
            </a:extLst>
          </p:cNvPr>
          <p:cNvCxnSpPr>
            <a:cxnSpLocks/>
          </p:cNvCxnSpPr>
          <p:nvPr userDrawn="1"/>
        </p:nvCxnSpPr>
        <p:spPr>
          <a:xfrm>
            <a:off x="660401" y="6318357"/>
            <a:ext cx="108585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7F130058-7B67-4887-A036-73295A40AF9F}"/>
              </a:ext>
            </a:extLst>
          </p:cNvPr>
          <p:cNvGrpSpPr/>
          <p:nvPr userDrawn="1"/>
        </p:nvGrpSpPr>
        <p:grpSpPr>
          <a:xfrm>
            <a:off x="9853662" y="424906"/>
            <a:ext cx="1665239" cy="497182"/>
            <a:chOff x="6542864" y="-2423820"/>
            <a:chExt cx="2067736" cy="617354"/>
          </a:xfrm>
        </p:grpSpPr>
        <p:grpSp>
          <p:nvGrpSpPr>
            <p:cNvPr id="137" name="组合 136">
              <a:extLst>
                <a:ext uri="{FF2B5EF4-FFF2-40B4-BE49-F238E27FC236}">
                  <a16:creationId xmlns:a16="http://schemas.microsoft.com/office/drawing/2014/main" id="{0C784086-31EB-44D8-A2DB-4F46C71711D3}"/>
                </a:ext>
              </a:extLst>
            </p:cNvPr>
            <p:cNvGrpSpPr/>
            <p:nvPr userDrawn="1"/>
          </p:nvGrpSpPr>
          <p:grpSpPr>
            <a:xfrm>
              <a:off x="7269148" y="-2357712"/>
              <a:ext cx="1341452" cy="475995"/>
              <a:chOff x="7289664" y="1427891"/>
              <a:chExt cx="3341349" cy="1163136"/>
            </a:xfrm>
          </p:grpSpPr>
          <p:grpSp>
            <p:nvGrpSpPr>
              <p:cNvPr id="195" name="组合 194">
                <a:extLst>
                  <a:ext uri="{FF2B5EF4-FFF2-40B4-BE49-F238E27FC236}">
                    <a16:creationId xmlns:a16="http://schemas.microsoft.com/office/drawing/2014/main" id="{B4E6F051-39F3-4915-9FFC-291A159ED0A5}"/>
                  </a:ext>
                </a:extLst>
              </p:cNvPr>
              <p:cNvGrpSpPr/>
              <p:nvPr/>
            </p:nvGrpSpPr>
            <p:grpSpPr>
              <a:xfrm>
                <a:off x="7298551" y="1427891"/>
                <a:ext cx="3252996" cy="885669"/>
                <a:chOff x="7320287" y="1500710"/>
                <a:chExt cx="3125692" cy="851009"/>
              </a:xfrm>
            </p:grpSpPr>
            <p:sp>
              <p:nvSpPr>
                <p:cNvPr id="197" name="任意多边形: 形状 196">
                  <a:extLst>
                    <a:ext uri="{FF2B5EF4-FFF2-40B4-BE49-F238E27FC236}">
                      <a16:creationId xmlns:a16="http://schemas.microsoft.com/office/drawing/2014/main" id="{B78ED007-CD47-44BC-B7D1-39AC8A7ABA26}"/>
                    </a:ext>
                  </a:extLst>
                </p:cNvPr>
                <p:cNvSpPr/>
                <p:nvPr/>
              </p:nvSpPr>
              <p:spPr>
                <a:xfrm>
                  <a:off x="9854408" y="1555413"/>
                  <a:ext cx="591571" cy="796306"/>
                </a:xfrm>
                <a:custGeom>
                  <a:avLst/>
                  <a:gdLst>
                    <a:gd name="connsiteX0" fmla="*/ 807812 w 807811"/>
                    <a:gd name="connsiteY0" fmla="*/ 465074 h 993453"/>
                    <a:gd name="connsiteX1" fmla="*/ 671604 w 807811"/>
                    <a:gd name="connsiteY1" fmla="*/ 503174 h 993453"/>
                    <a:gd name="connsiteX2" fmla="*/ 582070 w 807811"/>
                    <a:gd name="connsiteY2" fmla="*/ 543179 h 993453"/>
                    <a:gd name="connsiteX3" fmla="*/ 512537 w 807811"/>
                    <a:gd name="connsiteY3" fmla="*/ 591756 h 993453"/>
                    <a:gd name="connsiteX4" fmla="*/ 487772 w 807811"/>
                    <a:gd name="connsiteY4" fmla="*/ 632714 h 993453"/>
                    <a:gd name="connsiteX5" fmla="*/ 531587 w 807811"/>
                    <a:gd name="connsiteY5" fmla="*/ 640334 h 993453"/>
                    <a:gd name="connsiteX6" fmla="*/ 624932 w 807811"/>
                    <a:gd name="connsiteY6" fmla="*/ 622236 h 993453"/>
                    <a:gd name="connsiteX7" fmla="*/ 709704 w 807811"/>
                    <a:gd name="connsiteY7" fmla="*/ 710819 h 993453"/>
                    <a:gd name="connsiteX8" fmla="*/ 673509 w 807811"/>
                    <a:gd name="connsiteY8" fmla="*/ 735584 h 993453"/>
                    <a:gd name="connsiteX9" fmla="*/ 588737 w 807811"/>
                    <a:gd name="connsiteY9" fmla="*/ 725106 h 993453"/>
                    <a:gd name="connsiteX10" fmla="*/ 507774 w 807811"/>
                    <a:gd name="connsiteY10" fmla="*/ 792734 h 993453"/>
                    <a:gd name="connsiteX11" fmla="*/ 421097 w 807811"/>
                    <a:gd name="connsiteY11" fmla="*/ 977519 h 993453"/>
                    <a:gd name="connsiteX12" fmla="*/ 362042 w 807811"/>
                    <a:gd name="connsiteY12" fmla="*/ 980376 h 993453"/>
                    <a:gd name="connsiteX13" fmla="*/ 227740 w 807811"/>
                    <a:gd name="connsiteY13" fmla="*/ 866076 h 993453"/>
                    <a:gd name="connsiteX14" fmla="*/ 342992 w 807811"/>
                    <a:gd name="connsiteY14" fmla="*/ 856551 h 993453"/>
                    <a:gd name="connsiteX15" fmla="*/ 397284 w 807811"/>
                    <a:gd name="connsiteY15" fmla="*/ 765111 h 993453"/>
                    <a:gd name="connsiteX16" fmla="*/ 371567 w 807811"/>
                    <a:gd name="connsiteY16" fmla="*/ 750824 h 993453"/>
                    <a:gd name="connsiteX17" fmla="*/ 278222 w 807811"/>
                    <a:gd name="connsiteY17" fmla="*/ 766064 h 993453"/>
                    <a:gd name="connsiteX18" fmla="*/ 142967 w 807811"/>
                    <a:gd name="connsiteY18" fmla="*/ 738441 h 993453"/>
                    <a:gd name="connsiteX19" fmla="*/ 153445 w 807811"/>
                    <a:gd name="connsiteY19" fmla="*/ 685101 h 993453"/>
                    <a:gd name="connsiteX20" fmla="*/ 261077 w 807811"/>
                    <a:gd name="connsiteY20" fmla="*/ 676529 h 993453"/>
                    <a:gd name="connsiteX21" fmla="*/ 332515 w 807811"/>
                    <a:gd name="connsiteY21" fmla="*/ 674624 h 993453"/>
                    <a:gd name="connsiteX22" fmla="*/ 358232 w 807811"/>
                    <a:gd name="connsiteY22" fmla="*/ 654621 h 993453"/>
                    <a:gd name="connsiteX23" fmla="*/ 401095 w 807811"/>
                    <a:gd name="connsiteY23" fmla="*/ 581279 h 993453"/>
                    <a:gd name="connsiteX24" fmla="*/ 428717 w 807811"/>
                    <a:gd name="connsiteY24" fmla="*/ 552704 h 993453"/>
                    <a:gd name="connsiteX25" fmla="*/ 344897 w 807811"/>
                    <a:gd name="connsiteY25" fmla="*/ 566991 h 993453"/>
                    <a:gd name="connsiteX26" fmla="*/ 263934 w 807811"/>
                    <a:gd name="connsiteY26" fmla="*/ 606044 h 993453"/>
                    <a:gd name="connsiteX27" fmla="*/ 199165 w 807811"/>
                    <a:gd name="connsiteY27" fmla="*/ 579374 h 993453"/>
                    <a:gd name="connsiteX28" fmla="*/ 233454 w 807811"/>
                    <a:gd name="connsiteY28" fmla="*/ 537464 h 993453"/>
                    <a:gd name="connsiteX29" fmla="*/ 573497 w 807811"/>
                    <a:gd name="connsiteY29" fmla="*/ 458406 h 993453"/>
                    <a:gd name="connsiteX30" fmla="*/ 620170 w 807811"/>
                    <a:gd name="connsiteY30" fmla="*/ 454596 h 993453"/>
                    <a:gd name="connsiteX31" fmla="*/ 545874 w 807811"/>
                    <a:gd name="connsiteY31" fmla="*/ 432689 h 993453"/>
                    <a:gd name="connsiteX32" fmla="*/ 310607 w 807811"/>
                    <a:gd name="connsiteY32" fmla="*/ 481266 h 993453"/>
                    <a:gd name="connsiteX33" fmla="*/ 222024 w 807811"/>
                    <a:gd name="connsiteY33" fmla="*/ 493649 h 993453"/>
                    <a:gd name="connsiteX34" fmla="*/ 127727 w 807811"/>
                    <a:gd name="connsiteY34" fmla="*/ 587946 h 993453"/>
                    <a:gd name="connsiteX35" fmla="*/ 84865 w 807811"/>
                    <a:gd name="connsiteY35" fmla="*/ 687959 h 993453"/>
                    <a:gd name="connsiteX36" fmla="*/ 37240 w 807811"/>
                    <a:gd name="connsiteY36" fmla="*/ 705104 h 993453"/>
                    <a:gd name="connsiteX37" fmla="*/ 1997 w 807811"/>
                    <a:gd name="connsiteY37" fmla="*/ 651764 h 993453"/>
                    <a:gd name="connsiteX38" fmla="*/ 16284 w 807811"/>
                    <a:gd name="connsiteY38" fmla="*/ 519366 h 993453"/>
                    <a:gd name="connsiteX39" fmla="*/ 92484 w 807811"/>
                    <a:gd name="connsiteY39" fmla="*/ 465074 h 993453"/>
                    <a:gd name="connsiteX40" fmla="*/ 146777 w 807811"/>
                    <a:gd name="connsiteY40" fmla="*/ 427926 h 993453"/>
                    <a:gd name="connsiteX41" fmla="*/ 137252 w 807811"/>
                    <a:gd name="connsiteY41" fmla="*/ 233616 h 993453"/>
                    <a:gd name="connsiteX42" fmla="*/ 132490 w 807811"/>
                    <a:gd name="connsiteY42" fmla="*/ 215518 h 993453"/>
                    <a:gd name="connsiteX43" fmla="*/ 149634 w 807811"/>
                    <a:gd name="connsiteY43" fmla="*/ 159321 h 993453"/>
                    <a:gd name="connsiteX44" fmla="*/ 191545 w 807811"/>
                    <a:gd name="connsiteY44" fmla="*/ 187896 h 993453"/>
                    <a:gd name="connsiteX45" fmla="*/ 219167 w 807811"/>
                    <a:gd name="connsiteY45" fmla="*/ 269811 h 993453"/>
                    <a:gd name="connsiteX46" fmla="*/ 214404 w 807811"/>
                    <a:gd name="connsiteY46" fmla="*/ 384111 h 993453"/>
                    <a:gd name="connsiteX47" fmla="*/ 233454 w 807811"/>
                    <a:gd name="connsiteY47" fmla="*/ 419354 h 993453"/>
                    <a:gd name="connsiteX48" fmla="*/ 248695 w 807811"/>
                    <a:gd name="connsiteY48" fmla="*/ 385064 h 993453"/>
                    <a:gd name="connsiteX49" fmla="*/ 242979 w 807811"/>
                    <a:gd name="connsiteY49" fmla="*/ 132651 h 993453"/>
                    <a:gd name="connsiteX50" fmla="*/ 295367 w 807811"/>
                    <a:gd name="connsiteY50" fmla="*/ 85026 h 993453"/>
                    <a:gd name="connsiteX51" fmla="*/ 325847 w 807811"/>
                    <a:gd name="connsiteY51" fmla="*/ 81216 h 993453"/>
                    <a:gd name="connsiteX52" fmla="*/ 393474 w 807811"/>
                    <a:gd name="connsiteY52" fmla="*/ 84074 h 993453"/>
                    <a:gd name="connsiteX53" fmla="*/ 448720 w 807811"/>
                    <a:gd name="connsiteY53" fmla="*/ 61214 h 993453"/>
                    <a:gd name="connsiteX54" fmla="*/ 489677 w 807811"/>
                    <a:gd name="connsiteY54" fmla="*/ 254 h 993453"/>
                    <a:gd name="connsiteX55" fmla="*/ 545874 w 807811"/>
                    <a:gd name="connsiteY55" fmla="*/ 90741 h 993453"/>
                    <a:gd name="connsiteX56" fmla="*/ 574449 w 807811"/>
                    <a:gd name="connsiteY56" fmla="*/ 205993 h 993453"/>
                    <a:gd name="connsiteX57" fmla="*/ 544922 w 807811"/>
                    <a:gd name="connsiteY57" fmla="*/ 179324 h 993453"/>
                    <a:gd name="connsiteX58" fmla="*/ 558257 w 807811"/>
                    <a:gd name="connsiteY58" fmla="*/ 124079 h 993453"/>
                    <a:gd name="connsiteX59" fmla="*/ 614454 w 807811"/>
                    <a:gd name="connsiteY59" fmla="*/ 113601 h 993453"/>
                    <a:gd name="connsiteX60" fmla="*/ 692559 w 807811"/>
                    <a:gd name="connsiteY60" fmla="*/ 221234 h 993453"/>
                    <a:gd name="connsiteX61" fmla="*/ 618265 w 807811"/>
                    <a:gd name="connsiteY61" fmla="*/ 372681 h 993453"/>
                    <a:gd name="connsiteX62" fmla="*/ 787809 w 807811"/>
                    <a:gd name="connsiteY62" fmla="*/ 425068 h 993453"/>
                    <a:gd name="connsiteX63" fmla="*/ 804954 w 807811"/>
                    <a:gd name="connsiteY63" fmla="*/ 427926 h 993453"/>
                    <a:gd name="connsiteX64" fmla="*/ 807812 w 807811"/>
                    <a:gd name="connsiteY64" fmla="*/ 465074 h 99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07811" h="993453">
                      <a:moveTo>
                        <a:pt x="807812" y="465074"/>
                      </a:moveTo>
                      <a:cubicBezTo>
                        <a:pt x="768759" y="501268"/>
                        <a:pt x="721134" y="506031"/>
                        <a:pt x="671604" y="503174"/>
                      </a:cubicBezTo>
                      <a:cubicBezTo>
                        <a:pt x="635409" y="501268"/>
                        <a:pt x="603977" y="507936"/>
                        <a:pt x="582070" y="543179"/>
                      </a:cubicBezTo>
                      <a:cubicBezTo>
                        <a:pt x="566829" y="567944"/>
                        <a:pt x="534445" y="572706"/>
                        <a:pt x="512537" y="591756"/>
                      </a:cubicBezTo>
                      <a:cubicBezTo>
                        <a:pt x="500154" y="602234"/>
                        <a:pt x="478247" y="613664"/>
                        <a:pt x="487772" y="632714"/>
                      </a:cubicBezTo>
                      <a:cubicBezTo>
                        <a:pt x="495392" y="647954"/>
                        <a:pt x="515395" y="643191"/>
                        <a:pt x="531587" y="640334"/>
                      </a:cubicBezTo>
                      <a:cubicBezTo>
                        <a:pt x="563020" y="634619"/>
                        <a:pt x="593499" y="627951"/>
                        <a:pt x="624932" y="622236"/>
                      </a:cubicBezTo>
                      <a:cubicBezTo>
                        <a:pt x="666842" y="614616"/>
                        <a:pt x="720182" y="670814"/>
                        <a:pt x="709704" y="710819"/>
                      </a:cubicBezTo>
                      <a:cubicBezTo>
                        <a:pt x="704942" y="729869"/>
                        <a:pt x="690654" y="734631"/>
                        <a:pt x="673509" y="735584"/>
                      </a:cubicBezTo>
                      <a:cubicBezTo>
                        <a:pt x="644934" y="736536"/>
                        <a:pt x="617312" y="730821"/>
                        <a:pt x="588737" y="725106"/>
                      </a:cubicBezTo>
                      <a:cubicBezTo>
                        <a:pt x="521109" y="710819"/>
                        <a:pt x="499202" y="727011"/>
                        <a:pt x="507774" y="792734"/>
                      </a:cubicBezTo>
                      <a:cubicBezTo>
                        <a:pt x="518252" y="874649"/>
                        <a:pt x="474437" y="927036"/>
                        <a:pt x="421097" y="977519"/>
                      </a:cubicBezTo>
                      <a:cubicBezTo>
                        <a:pt x="402999" y="994664"/>
                        <a:pt x="379187" y="1001331"/>
                        <a:pt x="362042" y="980376"/>
                      </a:cubicBezTo>
                      <a:cubicBezTo>
                        <a:pt x="326799" y="936561"/>
                        <a:pt x="279174" y="907986"/>
                        <a:pt x="227740" y="866076"/>
                      </a:cubicBezTo>
                      <a:cubicBezTo>
                        <a:pt x="273459" y="862266"/>
                        <a:pt x="308702" y="860361"/>
                        <a:pt x="342992" y="856551"/>
                      </a:cubicBezTo>
                      <a:cubicBezTo>
                        <a:pt x="392522" y="851789"/>
                        <a:pt x="416334" y="810831"/>
                        <a:pt x="397284" y="765111"/>
                      </a:cubicBezTo>
                      <a:cubicBezTo>
                        <a:pt x="391570" y="750824"/>
                        <a:pt x="382045" y="751776"/>
                        <a:pt x="371567" y="750824"/>
                      </a:cubicBezTo>
                      <a:cubicBezTo>
                        <a:pt x="339182" y="747014"/>
                        <a:pt x="308702" y="756539"/>
                        <a:pt x="278222" y="766064"/>
                      </a:cubicBezTo>
                      <a:cubicBezTo>
                        <a:pt x="228692" y="781304"/>
                        <a:pt x="181067" y="781304"/>
                        <a:pt x="142967" y="738441"/>
                      </a:cubicBezTo>
                      <a:cubicBezTo>
                        <a:pt x="121059" y="713676"/>
                        <a:pt x="123917" y="698436"/>
                        <a:pt x="153445" y="685101"/>
                      </a:cubicBezTo>
                      <a:cubicBezTo>
                        <a:pt x="188687" y="669861"/>
                        <a:pt x="225834" y="678434"/>
                        <a:pt x="261077" y="676529"/>
                      </a:cubicBezTo>
                      <a:cubicBezTo>
                        <a:pt x="284890" y="675576"/>
                        <a:pt x="308702" y="676529"/>
                        <a:pt x="332515" y="674624"/>
                      </a:cubicBezTo>
                      <a:cubicBezTo>
                        <a:pt x="344897" y="673671"/>
                        <a:pt x="364899" y="669861"/>
                        <a:pt x="358232" y="654621"/>
                      </a:cubicBezTo>
                      <a:cubicBezTo>
                        <a:pt x="336324" y="606996"/>
                        <a:pt x="376329" y="599376"/>
                        <a:pt x="401095" y="581279"/>
                      </a:cubicBezTo>
                      <a:cubicBezTo>
                        <a:pt x="411572" y="573659"/>
                        <a:pt x="423002" y="567944"/>
                        <a:pt x="428717" y="552704"/>
                      </a:cubicBezTo>
                      <a:cubicBezTo>
                        <a:pt x="397284" y="536511"/>
                        <a:pt x="371567" y="556514"/>
                        <a:pt x="344897" y="566991"/>
                      </a:cubicBezTo>
                      <a:cubicBezTo>
                        <a:pt x="317274" y="578421"/>
                        <a:pt x="292509" y="596519"/>
                        <a:pt x="263934" y="606044"/>
                      </a:cubicBezTo>
                      <a:cubicBezTo>
                        <a:pt x="237265" y="615569"/>
                        <a:pt x="210595" y="604139"/>
                        <a:pt x="199165" y="579374"/>
                      </a:cubicBezTo>
                      <a:cubicBezTo>
                        <a:pt x="186782" y="551751"/>
                        <a:pt x="216309" y="546036"/>
                        <a:pt x="233454" y="537464"/>
                      </a:cubicBezTo>
                      <a:cubicBezTo>
                        <a:pt x="340134" y="482218"/>
                        <a:pt x="456340" y="469836"/>
                        <a:pt x="573497" y="458406"/>
                      </a:cubicBezTo>
                      <a:cubicBezTo>
                        <a:pt x="586832" y="457454"/>
                        <a:pt x="601120" y="456501"/>
                        <a:pt x="620170" y="454596"/>
                      </a:cubicBezTo>
                      <a:cubicBezTo>
                        <a:pt x="598262" y="424116"/>
                        <a:pt x="570640" y="427926"/>
                        <a:pt x="545874" y="432689"/>
                      </a:cubicBezTo>
                      <a:cubicBezTo>
                        <a:pt x="467770" y="448881"/>
                        <a:pt x="384902" y="436499"/>
                        <a:pt x="310607" y="481266"/>
                      </a:cubicBezTo>
                      <a:cubicBezTo>
                        <a:pt x="287747" y="495554"/>
                        <a:pt x="251552" y="484124"/>
                        <a:pt x="222024" y="493649"/>
                      </a:cubicBezTo>
                      <a:cubicBezTo>
                        <a:pt x="173447" y="508889"/>
                        <a:pt x="138204" y="533654"/>
                        <a:pt x="127727" y="587946"/>
                      </a:cubicBezTo>
                      <a:cubicBezTo>
                        <a:pt x="121059" y="623189"/>
                        <a:pt x="107724" y="658431"/>
                        <a:pt x="84865" y="687959"/>
                      </a:cubicBezTo>
                      <a:cubicBezTo>
                        <a:pt x="73434" y="703199"/>
                        <a:pt x="59147" y="719391"/>
                        <a:pt x="37240" y="705104"/>
                      </a:cubicBezTo>
                      <a:cubicBezTo>
                        <a:pt x="19142" y="692721"/>
                        <a:pt x="-7528" y="685101"/>
                        <a:pt x="1997" y="651764"/>
                      </a:cubicBezTo>
                      <a:cubicBezTo>
                        <a:pt x="13427" y="608901"/>
                        <a:pt x="13427" y="564134"/>
                        <a:pt x="16284" y="519366"/>
                      </a:cubicBezTo>
                      <a:cubicBezTo>
                        <a:pt x="19142" y="466979"/>
                        <a:pt x="43907" y="450786"/>
                        <a:pt x="92484" y="465074"/>
                      </a:cubicBezTo>
                      <a:cubicBezTo>
                        <a:pt x="125822" y="474599"/>
                        <a:pt x="146777" y="462216"/>
                        <a:pt x="146777" y="427926"/>
                      </a:cubicBezTo>
                      <a:cubicBezTo>
                        <a:pt x="147729" y="363156"/>
                        <a:pt x="153445" y="297434"/>
                        <a:pt x="137252" y="233616"/>
                      </a:cubicBezTo>
                      <a:cubicBezTo>
                        <a:pt x="135347" y="227901"/>
                        <a:pt x="133442" y="221234"/>
                        <a:pt x="132490" y="215518"/>
                      </a:cubicBezTo>
                      <a:cubicBezTo>
                        <a:pt x="130584" y="194564"/>
                        <a:pt x="131537" y="168846"/>
                        <a:pt x="149634" y="159321"/>
                      </a:cubicBezTo>
                      <a:cubicBezTo>
                        <a:pt x="170590" y="147891"/>
                        <a:pt x="179162" y="175514"/>
                        <a:pt x="191545" y="187896"/>
                      </a:cubicBezTo>
                      <a:cubicBezTo>
                        <a:pt x="213452" y="209804"/>
                        <a:pt x="222977" y="237426"/>
                        <a:pt x="219167" y="269811"/>
                      </a:cubicBezTo>
                      <a:cubicBezTo>
                        <a:pt x="215357" y="307911"/>
                        <a:pt x="215357" y="346011"/>
                        <a:pt x="214404" y="384111"/>
                      </a:cubicBezTo>
                      <a:cubicBezTo>
                        <a:pt x="214404" y="399351"/>
                        <a:pt x="209642" y="421259"/>
                        <a:pt x="233454" y="419354"/>
                      </a:cubicBezTo>
                      <a:cubicBezTo>
                        <a:pt x="252504" y="418401"/>
                        <a:pt x="248695" y="398399"/>
                        <a:pt x="248695" y="385064"/>
                      </a:cubicBezTo>
                      <a:cubicBezTo>
                        <a:pt x="246790" y="301243"/>
                        <a:pt x="245837" y="217424"/>
                        <a:pt x="242979" y="132651"/>
                      </a:cubicBezTo>
                      <a:cubicBezTo>
                        <a:pt x="241074" y="92646"/>
                        <a:pt x="249647" y="69786"/>
                        <a:pt x="295367" y="85026"/>
                      </a:cubicBezTo>
                      <a:cubicBezTo>
                        <a:pt x="306797" y="88836"/>
                        <a:pt x="316322" y="88836"/>
                        <a:pt x="325847" y="81216"/>
                      </a:cubicBezTo>
                      <a:cubicBezTo>
                        <a:pt x="348707" y="61214"/>
                        <a:pt x="369662" y="65024"/>
                        <a:pt x="393474" y="84074"/>
                      </a:cubicBezTo>
                      <a:cubicBezTo>
                        <a:pt x="423002" y="107886"/>
                        <a:pt x="441099" y="97409"/>
                        <a:pt x="448720" y="61214"/>
                      </a:cubicBezTo>
                      <a:cubicBezTo>
                        <a:pt x="454434" y="36449"/>
                        <a:pt x="444909" y="-3556"/>
                        <a:pt x="489677" y="254"/>
                      </a:cubicBezTo>
                      <a:cubicBezTo>
                        <a:pt x="523967" y="3111"/>
                        <a:pt x="549684" y="47879"/>
                        <a:pt x="545874" y="90741"/>
                      </a:cubicBezTo>
                      <a:cubicBezTo>
                        <a:pt x="510632" y="158368"/>
                        <a:pt x="513490" y="170751"/>
                        <a:pt x="574449" y="205993"/>
                      </a:cubicBezTo>
                      <a:cubicBezTo>
                        <a:pt x="564924" y="189801"/>
                        <a:pt x="552542" y="186943"/>
                        <a:pt x="544922" y="179324"/>
                      </a:cubicBezTo>
                      <a:cubicBezTo>
                        <a:pt x="513490" y="151701"/>
                        <a:pt x="515395" y="140271"/>
                        <a:pt x="558257" y="124079"/>
                      </a:cubicBezTo>
                      <a:cubicBezTo>
                        <a:pt x="577307" y="120268"/>
                        <a:pt x="595404" y="115506"/>
                        <a:pt x="614454" y="113601"/>
                      </a:cubicBezTo>
                      <a:cubicBezTo>
                        <a:pt x="694465" y="106934"/>
                        <a:pt x="724945" y="147891"/>
                        <a:pt x="692559" y="221234"/>
                      </a:cubicBezTo>
                      <a:cubicBezTo>
                        <a:pt x="671604" y="269811"/>
                        <a:pt x="645887" y="317436"/>
                        <a:pt x="618265" y="372681"/>
                      </a:cubicBezTo>
                      <a:cubicBezTo>
                        <a:pt x="692559" y="349821"/>
                        <a:pt x="745899" y="371729"/>
                        <a:pt x="787809" y="425068"/>
                      </a:cubicBezTo>
                      <a:cubicBezTo>
                        <a:pt x="790667" y="427926"/>
                        <a:pt x="799240" y="426974"/>
                        <a:pt x="804954" y="427926"/>
                      </a:cubicBezTo>
                      <a:cubicBezTo>
                        <a:pt x="807812" y="439356"/>
                        <a:pt x="807812" y="452691"/>
                        <a:pt x="807812" y="465074"/>
                      </a:cubicBezTo>
                      <a:close/>
                    </a:path>
                  </a:pathLst>
                </a:custGeom>
                <a:solidFill>
                  <a:srgbClr val="044824"/>
                </a:solidFill>
                <a:ln w="9525" cap="flat">
                  <a:noFill/>
                  <a:prstDash val="solid"/>
                  <a:miter/>
                </a:ln>
              </p:spPr>
              <p:txBody>
                <a:bodyPr rtlCol="0" anchor="ctr"/>
                <a:lstStyle/>
                <a:p>
                  <a:endParaRPr lang="zh-CN" altLang="en-US" sz="1800"/>
                </a:p>
              </p:txBody>
            </p:sp>
            <p:sp>
              <p:nvSpPr>
                <p:cNvPr id="198" name="任意多边形: 形状 197">
                  <a:extLst>
                    <a:ext uri="{FF2B5EF4-FFF2-40B4-BE49-F238E27FC236}">
                      <a16:creationId xmlns:a16="http://schemas.microsoft.com/office/drawing/2014/main" id="{BF4D9AFC-A676-4E57-8B0E-F5077732E4CE}"/>
                    </a:ext>
                  </a:extLst>
                </p:cNvPr>
                <p:cNvSpPr/>
                <p:nvPr/>
              </p:nvSpPr>
              <p:spPr>
                <a:xfrm>
                  <a:off x="7320287" y="1500710"/>
                  <a:ext cx="507923" cy="842324"/>
                </a:xfrm>
                <a:custGeom>
                  <a:avLst/>
                  <a:gdLst>
                    <a:gd name="connsiteX0" fmla="*/ 263992 w 693588"/>
                    <a:gd name="connsiteY0" fmla="*/ 164702 h 1050864"/>
                    <a:gd name="connsiteX1" fmla="*/ 254467 w 693588"/>
                    <a:gd name="connsiteY1" fmla="*/ 89455 h 1050864"/>
                    <a:gd name="connsiteX2" fmla="*/ 314474 w 693588"/>
                    <a:gd name="connsiteY2" fmla="*/ 872 h 1050864"/>
                    <a:gd name="connsiteX3" fmla="*/ 396389 w 693588"/>
                    <a:gd name="connsiteY3" fmla="*/ 69452 h 1050864"/>
                    <a:gd name="connsiteX4" fmla="*/ 401152 w 693588"/>
                    <a:gd name="connsiteY4" fmla="*/ 97075 h 1050864"/>
                    <a:gd name="connsiteX5" fmla="*/ 413534 w 693588"/>
                    <a:gd name="connsiteY5" fmla="*/ 171370 h 1050864"/>
                    <a:gd name="connsiteX6" fmla="*/ 524024 w 693588"/>
                    <a:gd name="connsiteY6" fmla="*/ 158987 h 1050864"/>
                    <a:gd name="connsiteX7" fmla="*/ 674519 w 693588"/>
                    <a:gd name="connsiteY7" fmla="*/ 193277 h 1050864"/>
                    <a:gd name="connsiteX8" fmla="*/ 660232 w 693588"/>
                    <a:gd name="connsiteY8" fmla="*/ 283765 h 1050864"/>
                    <a:gd name="connsiteX9" fmla="*/ 609749 w 693588"/>
                    <a:gd name="connsiteY9" fmla="*/ 403780 h 1050864"/>
                    <a:gd name="connsiteX10" fmla="*/ 586889 w 693588"/>
                    <a:gd name="connsiteY10" fmla="*/ 452358 h 1050864"/>
                    <a:gd name="connsiteX11" fmla="*/ 504974 w 693588"/>
                    <a:gd name="connsiteY11" fmla="*/ 486647 h 1050864"/>
                    <a:gd name="connsiteX12" fmla="*/ 414487 w 693588"/>
                    <a:gd name="connsiteY12" fmla="*/ 593327 h 1050864"/>
                    <a:gd name="connsiteX13" fmla="*/ 413534 w 693588"/>
                    <a:gd name="connsiteY13" fmla="*/ 964802 h 1050864"/>
                    <a:gd name="connsiteX14" fmla="*/ 372577 w 693588"/>
                    <a:gd name="connsiteY14" fmla="*/ 1050527 h 1050864"/>
                    <a:gd name="connsiteX15" fmla="*/ 309712 w 693588"/>
                    <a:gd name="connsiteY15" fmla="*/ 974327 h 1050864"/>
                    <a:gd name="connsiteX16" fmla="*/ 290662 w 693588"/>
                    <a:gd name="connsiteY16" fmla="*/ 742870 h 1050864"/>
                    <a:gd name="connsiteX17" fmla="*/ 279231 w 693588"/>
                    <a:gd name="connsiteY17" fmla="*/ 610472 h 1050864"/>
                    <a:gd name="connsiteX18" fmla="*/ 227797 w 693588"/>
                    <a:gd name="connsiteY18" fmla="*/ 582850 h 1050864"/>
                    <a:gd name="connsiteX19" fmla="*/ 157312 w 693588"/>
                    <a:gd name="connsiteY19" fmla="*/ 630475 h 1050864"/>
                    <a:gd name="connsiteX20" fmla="*/ 67777 w 693588"/>
                    <a:gd name="connsiteY20" fmla="*/ 628570 h 1050864"/>
                    <a:gd name="connsiteX21" fmla="*/ 12531 w 693588"/>
                    <a:gd name="connsiteY21" fmla="*/ 425687 h 1050864"/>
                    <a:gd name="connsiteX22" fmla="*/ 23009 w 693588"/>
                    <a:gd name="connsiteY22" fmla="*/ 369490 h 1050864"/>
                    <a:gd name="connsiteX23" fmla="*/ 101114 w 693588"/>
                    <a:gd name="connsiteY23" fmla="*/ 303767 h 1050864"/>
                    <a:gd name="connsiteX24" fmla="*/ 214462 w 693588"/>
                    <a:gd name="connsiteY24" fmla="*/ 252333 h 1050864"/>
                    <a:gd name="connsiteX25" fmla="*/ 263992 w 693588"/>
                    <a:gd name="connsiteY25" fmla="*/ 164702 h 1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93588" h="1050864">
                      <a:moveTo>
                        <a:pt x="263992" y="164702"/>
                      </a:moveTo>
                      <a:cubicBezTo>
                        <a:pt x="260181" y="139937"/>
                        <a:pt x="257324" y="114220"/>
                        <a:pt x="254467" y="89455"/>
                      </a:cubicBezTo>
                      <a:cubicBezTo>
                        <a:pt x="249704" y="47545"/>
                        <a:pt x="276374" y="8492"/>
                        <a:pt x="314474" y="872"/>
                      </a:cubicBezTo>
                      <a:cubicBezTo>
                        <a:pt x="349717" y="-5795"/>
                        <a:pt x="388769" y="26590"/>
                        <a:pt x="396389" y="69452"/>
                      </a:cubicBezTo>
                      <a:cubicBezTo>
                        <a:pt x="398294" y="78977"/>
                        <a:pt x="399247" y="88502"/>
                        <a:pt x="401152" y="97075"/>
                      </a:cubicBezTo>
                      <a:cubicBezTo>
                        <a:pt x="407819" y="122792"/>
                        <a:pt x="394484" y="167560"/>
                        <a:pt x="413534" y="171370"/>
                      </a:cubicBezTo>
                      <a:cubicBezTo>
                        <a:pt x="447824" y="178990"/>
                        <a:pt x="488781" y="174227"/>
                        <a:pt x="524024" y="158987"/>
                      </a:cubicBezTo>
                      <a:cubicBezTo>
                        <a:pt x="586889" y="130412"/>
                        <a:pt x="630704" y="140890"/>
                        <a:pt x="674519" y="193277"/>
                      </a:cubicBezTo>
                      <a:cubicBezTo>
                        <a:pt x="704047" y="229472"/>
                        <a:pt x="699284" y="259952"/>
                        <a:pt x="660232" y="283765"/>
                      </a:cubicBezTo>
                      <a:cubicBezTo>
                        <a:pt x="594509" y="323770"/>
                        <a:pt x="593557" y="325675"/>
                        <a:pt x="609749" y="403780"/>
                      </a:cubicBezTo>
                      <a:cubicBezTo>
                        <a:pt x="614512" y="425687"/>
                        <a:pt x="602129" y="439975"/>
                        <a:pt x="586889" y="452358"/>
                      </a:cubicBezTo>
                      <a:cubicBezTo>
                        <a:pt x="562124" y="470455"/>
                        <a:pt x="535454" y="481885"/>
                        <a:pt x="504974" y="486647"/>
                      </a:cubicBezTo>
                      <a:cubicBezTo>
                        <a:pt x="437347" y="497125"/>
                        <a:pt x="414487" y="526652"/>
                        <a:pt x="414487" y="593327"/>
                      </a:cubicBezTo>
                      <a:cubicBezTo>
                        <a:pt x="414487" y="717152"/>
                        <a:pt x="415439" y="840977"/>
                        <a:pt x="413534" y="964802"/>
                      </a:cubicBezTo>
                      <a:cubicBezTo>
                        <a:pt x="413534" y="998140"/>
                        <a:pt x="416392" y="1045765"/>
                        <a:pt x="372577" y="1050527"/>
                      </a:cubicBezTo>
                      <a:cubicBezTo>
                        <a:pt x="328762" y="1055290"/>
                        <a:pt x="314474" y="1008617"/>
                        <a:pt x="309712" y="974327"/>
                      </a:cubicBezTo>
                      <a:cubicBezTo>
                        <a:pt x="299234" y="897175"/>
                        <a:pt x="297329" y="820022"/>
                        <a:pt x="290662" y="742870"/>
                      </a:cubicBezTo>
                      <a:cubicBezTo>
                        <a:pt x="286852" y="699055"/>
                        <a:pt x="281137" y="654288"/>
                        <a:pt x="279231" y="610472"/>
                      </a:cubicBezTo>
                      <a:cubicBezTo>
                        <a:pt x="277327" y="570467"/>
                        <a:pt x="260181" y="566658"/>
                        <a:pt x="227797" y="582850"/>
                      </a:cubicBezTo>
                      <a:cubicBezTo>
                        <a:pt x="202079" y="596185"/>
                        <a:pt x="177314" y="609520"/>
                        <a:pt x="157312" y="630475"/>
                      </a:cubicBezTo>
                      <a:cubicBezTo>
                        <a:pt x="126831" y="663813"/>
                        <a:pt x="95399" y="664765"/>
                        <a:pt x="67777" y="628570"/>
                      </a:cubicBezTo>
                      <a:cubicBezTo>
                        <a:pt x="23009" y="568563"/>
                        <a:pt x="-22711" y="508555"/>
                        <a:pt x="12531" y="425687"/>
                      </a:cubicBezTo>
                      <a:cubicBezTo>
                        <a:pt x="20152" y="408542"/>
                        <a:pt x="20152" y="388540"/>
                        <a:pt x="23009" y="369490"/>
                      </a:cubicBezTo>
                      <a:cubicBezTo>
                        <a:pt x="30629" y="315197"/>
                        <a:pt x="46822" y="299005"/>
                        <a:pt x="101114" y="303767"/>
                      </a:cubicBezTo>
                      <a:cubicBezTo>
                        <a:pt x="150644" y="308530"/>
                        <a:pt x="175409" y="265667"/>
                        <a:pt x="214462" y="252333"/>
                      </a:cubicBezTo>
                      <a:cubicBezTo>
                        <a:pt x="258277" y="237092"/>
                        <a:pt x="276374" y="210422"/>
                        <a:pt x="263992" y="164702"/>
                      </a:cubicBezTo>
                      <a:close/>
                    </a:path>
                  </a:pathLst>
                </a:custGeom>
                <a:solidFill>
                  <a:srgbClr val="024925"/>
                </a:solidFill>
                <a:ln w="9525" cap="flat">
                  <a:noFill/>
                  <a:prstDash val="solid"/>
                  <a:miter/>
                </a:ln>
              </p:spPr>
              <p:txBody>
                <a:bodyPr rtlCol="0" anchor="ctr"/>
                <a:lstStyle/>
                <a:p>
                  <a:endParaRPr lang="zh-CN" altLang="en-US" sz="1800"/>
                </a:p>
              </p:txBody>
            </p:sp>
            <p:sp>
              <p:nvSpPr>
                <p:cNvPr id="199" name="任意多边形: 形状 198">
                  <a:extLst>
                    <a:ext uri="{FF2B5EF4-FFF2-40B4-BE49-F238E27FC236}">
                      <a16:creationId xmlns:a16="http://schemas.microsoft.com/office/drawing/2014/main" id="{2C5B4DF3-1F83-4907-8FFD-9CD721620787}"/>
                    </a:ext>
                  </a:extLst>
                </p:cNvPr>
                <p:cNvSpPr/>
                <p:nvPr/>
              </p:nvSpPr>
              <p:spPr>
                <a:xfrm>
                  <a:off x="8914870" y="1615875"/>
                  <a:ext cx="639986" cy="617751"/>
                </a:xfrm>
                <a:custGeom>
                  <a:avLst/>
                  <a:gdLst>
                    <a:gd name="connsiteX0" fmla="*/ 249086 w 873926"/>
                    <a:gd name="connsiteY0" fmla="*/ 379169 h 770690"/>
                    <a:gd name="connsiteX1" fmla="*/ 165266 w 873926"/>
                    <a:gd name="connsiteY1" fmla="*/ 394409 h 770690"/>
                    <a:gd name="connsiteX2" fmla="*/ 22391 w 873926"/>
                    <a:gd name="connsiteY2" fmla="*/ 275346 h 770690"/>
                    <a:gd name="connsiteX3" fmla="*/ 76684 w 873926"/>
                    <a:gd name="connsiteY3" fmla="*/ 219149 h 770690"/>
                    <a:gd name="connsiteX4" fmla="*/ 223369 w 873926"/>
                    <a:gd name="connsiteY4" fmla="*/ 232484 h 770690"/>
                    <a:gd name="connsiteX5" fmla="*/ 264326 w 873926"/>
                    <a:gd name="connsiteY5" fmla="*/ 191526 h 770690"/>
                    <a:gd name="connsiteX6" fmla="*/ 254801 w 873926"/>
                    <a:gd name="connsiteY6" fmla="*/ 97229 h 770690"/>
                    <a:gd name="connsiteX7" fmla="*/ 337669 w 873926"/>
                    <a:gd name="connsiteY7" fmla="*/ 74 h 770690"/>
                    <a:gd name="connsiteX8" fmla="*/ 425299 w 873926"/>
                    <a:gd name="connsiteY8" fmla="*/ 88656 h 770690"/>
                    <a:gd name="connsiteX9" fmla="*/ 426251 w 873926"/>
                    <a:gd name="connsiteY9" fmla="*/ 107706 h 770690"/>
                    <a:gd name="connsiteX10" fmla="*/ 429109 w 873926"/>
                    <a:gd name="connsiteY10" fmla="*/ 164856 h 770690"/>
                    <a:gd name="connsiteX11" fmla="*/ 504356 w 873926"/>
                    <a:gd name="connsiteY11" fmla="*/ 151521 h 770690"/>
                    <a:gd name="connsiteX12" fmla="*/ 577699 w 873926"/>
                    <a:gd name="connsiteY12" fmla="*/ 148664 h 770690"/>
                    <a:gd name="connsiteX13" fmla="*/ 617704 w 873926"/>
                    <a:gd name="connsiteY13" fmla="*/ 198194 h 770690"/>
                    <a:gd name="connsiteX14" fmla="*/ 571984 w 873926"/>
                    <a:gd name="connsiteY14" fmla="*/ 240104 h 770690"/>
                    <a:gd name="connsiteX15" fmla="*/ 446254 w 873926"/>
                    <a:gd name="connsiteY15" fmla="*/ 295349 h 770690"/>
                    <a:gd name="connsiteX16" fmla="*/ 421489 w 873926"/>
                    <a:gd name="connsiteY16" fmla="*/ 373454 h 770690"/>
                    <a:gd name="connsiteX17" fmla="*/ 818681 w 873926"/>
                    <a:gd name="connsiteY17" fmla="*/ 688731 h 770690"/>
                    <a:gd name="connsiteX18" fmla="*/ 873926 w 873926"/>
                    <a:gd name="connsiteY18" fmla="*/ 711591 h 770690"/>
                    <a:gd name="connsiteX19" fmla="*/ 635801 w 873926"/>
                    <a:gd name="connsiteY19" fmla="*/ 770646 h 770690"/>
                    <a:gd name="connsiteX20" fmla="*/ 562459 w 873926"/>
                    <a:gd name="connsiteY20" fmla="*/ 734451 h 770690"/>
                    <a:gd name="connsiteX21" fmla="*/ 351004 w 873926"/>
                    <a:gd name="connsiteY21" fmla="*/ 445844 h 770690"/>
                    <a:gd name="connsiteX22" fmla="*/ 307189 w 873926"/>
                    <a:gd name="connsiteY22" fmla="*/ 531569 h 770690"/>
                    <a:gd name="connsiteX23" fmla="*/ 263374 w 873926"/>
                    <a:gd name="connsiteY23" fmla="*/ 604911 h 770690"/>
                    <a:gd name="connsiteX24" fmla="*/ 15724 w 873926"/>
                    <a:gd name="connsiteY24" fmla="*/ 647774 h 770690"/>
                    <a:gd name="connsiteX25" fmla="*/ 18581 w 873926"/>
                    <a:gd name="connsiteY25" fmla="*/ 612531 h 770690"/>
                    <a:gd name="connsiteX26" fmla="*/ 77636 w 873926"/>
                    <a:gd name="connsiteY26" fmla="*/ 596339 h 770690"/>
                    <a:gd name="connsiteX27" fmla="*/ 249086 w 873926"/>
                    <a:gd name="connsiteY27" fmla="*/ 379169 h 7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926" h="770690">
                      <a:moveTo>
                        <a:pt x="249086" y="379169"/>
                      </a:moveTo>
                      <a:cubicBezTo>
                        <a:pt x="217654" y="384884"/>
                        <a:pt x="191936" y="389646"/>
                        <a:pt x="165266" y="394409"/>
                      </a:cubicBezTo>
                      <a:cubicBezTo>
                        <a:pt x="84304" y="406791"/>
                        <a:pt x="24296" y="356309"/>
                        <a:pt x="22391" y="275346"/>
                      </a:cubicBezTo>
                      <a:cubicBezTo>
                        <a:pt x="21439" y="239151"/>
                        <a:pt x="38584" y="217244"/>
                        <a:pt x="76684" y="219149"/>
                      </a:cubicBezTo>
                      <a:cubicBezTo>
                        <a:pt x="125261" y="222006"/>
                        <a:pt x="174791" y="227721"/>
                        <a:pt x="223369" y="232484"/>
                      </a:cubicBezTo>
                      <a:cubicBezTo>
                        <a:pt x="253849" y="235341"/>
                        <a:pt x="271946" y="229626"/>
                        <a:pt x="264326" y="191526"/>
                      </a:cubicBezTo>
                      <a:cubicBezTo>
                        <a:pt x="257659" y="161046"/>
                        <a:pt x="255754" y="128661"/>
                        <a:pt x="254801" y="97229"/>
                      </a:cubicBezTo>
                      <a:cubicBezTo>
                        <a:pt x="252896" y="32459"/>
                        <a:pt x="279566" y="2931"/>
                        <a:pt x="337669" y="74"/>
                      </a:cubicBezTo>
                      <a:cubicBezTo>
                        <a:pt x="383389" y="-1831"/>
                        <a:pt x="418631" y="33411"/>
                        <a:pt x="425299" y="88656"/>
                      </a:cubicBezTo>
                      <a:cubicBezTo>
                        <a:pt x="426251" y="95324"/>
                        <a:pt x="425299" y="101039"/>
                        <a:pt x="426251" y="107706"/>
                      </a:cubicBezTo>
                      <a:cubicBezTo>
                        <a:pt x="428156" y="126756"/>
                        <a:pt x="406249" y="150569"/>
                        <a:pt x="429109" y="164856"/>
                      </a:cubicBezTo>
                      <a:cubicBezTo>
                        <a:pt x="454826" y="180096"/>
                        <a:pt x="481496" y="165809"/>
                        <a:pt x="504356" y="151521"/>
                      </a:cubicBezTo>
                      <a:cubicBezTo>
                        <a:pt x="529121" y="136281"/>
                        <a:pt x="551981" y="127709"/>
                        <a:pt x="577699" y="148664"/>
                      </a:cubicBezTo>
                      <a:cubicBezTo>
                        <a:pt x="594844" y="161999"/>
                        <a:pt x="617704" y="173429"/>
                        <a:pt x="617704" y="198194"/>
                      </a:cubicBezTo>
                      <a:cubicBezTo>
                        <a:pt x="617704" y="225816"/>
                        <a:pt x="591986" y="231531"/>
                        <a:pt x="571984" y="240104"/>
                      </a:cubicBezTo>
                      <a:cubicBezTo>
                        <a:pt x="530074" y="259154"/>
                        <a:pt x="488164" y="278204"/>
                        <a:pt x="446254" y="295349"/>
                      </a:cubicBezTo>
                      <a:cubicBezTo>
                        <a:pt x="405296" y="311541"/>
                        <a:pt x="397676" y="337259"/>
                        <a:pt x="421489" y="373454"/>
                      </a:cubicBezTo>
                      <a:cubicBezTo>
                        <a:pt x="517691" y="523949"/>
                        <a:pt x="631039" y="652536"/>
                        <a:pt x="818681" y="688731"/>
                      </a:cubicBezTo>
                      <a:cubicBezTo>
                        <a:pt x="836779" y="692541"/>
                        <a:pt x="856781" y="695399"/>
                        <a:pt x="873926" y="711591"/>
                      </a:cubicBezTo>
                      <a:cubicBezTo>
                        <a:pt x="796774" y="743976"/>
                        <a:pt x="719621" y="769694"/>
                        <a:pt x="635801" y="770646"/>
                      </a:cubicBezTo>
                      <a:cubicBezTo>
                        <a:pt x="605321" y="771599"/>
                        <a:pt x="582461" y="757311"/>
                        <a:pt x="562459" y="734451"/>
                      </a:cubicBezTo>
                      <a:cubicBezTo>
                        <a:pt x="485306" y="645869"/>
                        <a:pt x="416726" y="550619"/>
                        <a:pt x="351004" y="445844"/>
                      </a:cubicBezTo>
                      <a:cubicBezTo>
                        <a:pt x="335764" y="476324"/>
                        <a:pt x="322429" y="503946"/>
                        <a:pt x="307189" y="531569"/>
                      </a:cubicBezTo>
                      <a:cubicBezTo>
                        <a:pt x="293854" y="556334"/>
                        <a:pt x="279566" y="581099"/>
                        <a:pt x="263374" y="604911"/>
                      </a:cubicBezTo>
                      <a:cubicBezTo>
                        <a:pt x="195746" y="707781"/>
                        <a:pt x="115736" y="721116"/>
                        <a:pt x="15724" y="647774"/>
                      </a:cubicBezTo>
                      <a:cubicBezTo>
                        <a:pt x="-5231" y="632534"/>
                        <a:pt x="-6184" y="621104"/>
                        <a:pt x="18581" y="612531"/>
                      </a:cubicBezTo>
                      <a:cubicBezTo>
                        <a:pt x="37631" y="605864"/>
                        <a:pt x="58586" y="603006"/>
                        <a:pt x="77636" y="596339"/>
                      </a:cubicBezTo>
                      <a:cubicBezTo>
                        <a:pt x="177649" y="560144"/>
                        <a:pt x="236704" y="490611"/>
                        <a:pt x="249086" y="379169"/>
                      </a:cubicBezTo>
                      <a:close/>
                    </a:path>
                  </a:pathLst>
                </a:custGeom>
                <a:solidFill>
                  <a:srgbClr val="024824"/>
                </a:solidFill>
                <a:ln w="9525" cap="flat">
                  <a:noFill/>
                  <a:prstDash val="solid"/>
                  <a:miter/>
                </a:ln>
              </p:spPr>
              <p:txBody>
                <a:bodyPr rtlCol="0" anchor="ctr"/>
                <a:lstStyle/>
                <a:p>
                  <a:endParaRPr lang="zh-CN" altLang="en-US" sz="1800"/>
                </a:p>
              </p:txBody>
            </p:sp>
            <p:sp>
              <p:nvSpPr>
                <p:cNvPr id="200" name="任意多边形: 形状 199">
                  <a:extLst>
                    <a:ext uri="{FF2B5EF4-FFF2-40B4-BE49-F238E27FC236}">
                      <a16:creationId xmlns:a16="http://schemas.microsoft.com/office/drawing/2014/main" id="{8A371D43-A834-4FBA-B7EB-51C6A035991D}"/>
                    </a:ext>
                  </a:extLst>
                </p:cNvPr>
                <p:cNvSpPr/>
                <p:nvPr/>
              </p:nvSpPr>
              <p:spPr>
                <a:xfrm>
                  <a:off x="8148215" y="1644893"/>
                  <a:ext cx="467101" cy="527151"/>
                </a:xfrm>
                <a:custGeom>
                  <a:avLst/>
                  <a:gdLst>
                    <a:gd name="connsiteX0" fmla="*/ 636866 w 637848"/>
                    <a:gd name="connsiteY0" fmla="*/ 388689 h 657660"/>
                    <a:gd name="connsiteX1" fmla="*/ 561618 w 637848"/>
                    <a:gd name="connsiteY1" fmla="*/ 626814 h 657660"/>
                    <a:gd name="connsiteX2" fmla="*/ 532091 w 637848"/>
                    <a:gd name="connsiteY2" fmla="*/ 647769 h 657660"/>
                    <a:gd name="connsiteX3" fmla="*/ 513041 w 637848"/>
                    <a:gd name="connsiteY3" fmla="*/ 613479 h 657660"/>
                    <a:gd name="connsiteX4" fmla="*/ 504468 w 637848"/>
                    <a:gd name="connsiteY4" fmla="*/ 576331 h 657660"/>
                    <a:gd name="connsiteX5" fmla="*/ 484466 w 637848"/>
                    <a:gd name="connsiteY5" fmla="*/ 504894 h 657660"/>
                    <a:gd name="connsiteX6" fmla="*/ 378738 w 637848"/>
                    <a:gd name="connsiteY6" fmla="*/ 536326 h 657660"/>
                    <a:gd name="connsiteX7" fmla="*/ 284441 w 637848"/>
                    <a:gd name="connsiteY7" fmla="*/ 570616 h 657660"/>
                    <a:gd name="connsiteX8" fmla="*/ 139661 w 637848"/>
                    <a:gd name="connsiteY8" fmla="*/ 626814 h 657660"/>
                    <a:gd name="connsiteX9" fmla="*/ 46316 w 637848"/>
                    <a:gd name="connsiteY9" fmla="*/ 645864 h 657660"/>
                    <a:gd name="connsiteX10" fmla="*/ 3453 w 637848"/>
                    <a:gd name="connsiteY10" fmla="*/ 532516 h 657660"/>
                    <a:gd name="connsiteX11" fmla="*/ 29171 w 637848"/>
                    <a:gd name="connsiteY11" fmla="*/ 347731 h 657660"/>
                    <a:gd name="connsiteX12" fmla="*/ 43458 w 637848"/>
                    <a:gd name="connsiteY12" fmla="*/ 302011 h 657660"/>
                    <a:gd name="connsiteX13" fmla="*/ 91083 w 637848"/>
                    <a:gd name="connsiteY13" fmla="*/ 314394 h 657660"/>
                    <a:gd name="connsiteX14" fmla="*/ 134898 w 637848"/>
                    <a:gd name="connsiteY14" fmla="*/ 430599 h 657660"/>
                    <a:gd name="connsiteX15" fmla="*/ 166331 w 637848"/>
                    <a:gd name="connsiteY15" fmla="*/ 485844 h 657660"/>
                    <a:gd name="connsiteX16" fmla="*/ 256818 w 637848"/>
                    <a:gd name="connsiteY16" fmla="*/ 421074 h 657660"/>
                    <a:gd name="connsiteX17" fmla="*/ 237768 w 637848"/>
                    <a:gd name="connsiteY17" fmla="*/ 69601 h 657660"/>
                    <a:gd name="connsiteX18" fmla="*/ 281583 w 637848"/>
                    <a:gd name="connsiteY18" fmla="*/ 69 h 657660"/>
                    <a:gd name="connsiteX19" fmla="*/ 379691 w 637848"/>
                    <a:gd name="connsiteY19" fmla="*/ 89604 h 657660"/>
                    <a:gd name="connsiteX20" fmla="*/ 369213 w 637848"/>
                    <a:gd name="connsiteY20" fmla="*/ 383926 h 657660"/>
                    <a:gd name="connsiteX21" fmla="*/ 422553 w 637848"/>
                    <a:gd name="connsiteY21" fmla="*/ 420121 h 657660"/>
                    <a:gd name="connsiteX22" fmla="*/ 512088 w 637848"/>
                    <a:gd name="connsiteY22" fmla="*/ 337254 h 657660"/>
                    <a:gd name="connsiteX23" fmla="*/ 560666 w 637848"/>
                    <a:gd name="connsiteY23" fmla="*/ 266769 h 657660"/>
                    <a:gd name="connsiteX24" fmla="*/ 637818 w 637848"/>
                    <a:gd name="connsiteY24" fmla="*/ 358209 h 657660"/>
                    <a:gd name="connsiteX25" fmla="*/ 636866 w 637848"/>
                    <a:gd name="connsiteY25" fmla="*/ 388689 h 6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7848" h="657660">
                      <a:moveTo>
                        <a:pt x="636866" y="388689"/>
                      </a:moveTo>
                      <a:cubicBezTo>
                        <a:pt x="634961" y="475366"/>
                        <a:pt x="628293" y="560139"/>
                        <a:pt x="561618" y="626814"/>
                      </a:cubicBezTo>
                      <a:cubicBezTo>
                        <a:pt x="553046" y="635386"/>
                        <a:pt x="545426" y="650626"/>
                        <a:pt x="532091" y="647769"/>
                      </a:cubicBezTo>
                      <a:cubicBezTo>
                        <a:pt x="514946" y="644911"/>
                        <a:pt x="516851" y="626814"/>
                        <a:pt x="513041" y="613479"/>
                      </a:cubicBezTo>
                      <a:cubicBezTo>
                        <a:pt x="509231" y="601096"/>
                        <a:pt x="507326" y="588714"/>
                        <a:pt x="504468" y="576331"/>
                      </a:cubicBezTo>
                      <a:cubicBezTo>
                        <a:pt x="499706" y="550614"/>
                        <a:pt x="501611" y="506799"/>
                        <a:pt x="484466" y="504894"/>
                      </a:cubicBezTo>
                      <a:cubicBezTo>
                        <a:pt x="449223" y="501084"/>
                        <a:pt x="405408" y="510609"/>
                        <a:pt x="378738" y="536326"/>
                      </a:cubicBezTo>
                      <a:cubicBezTo>
                        <a:pt x="350163" y="563949"/>
                        <a:pt x="319683" y="569664"/>
                        <a:pt x="284441" y="570616"/>
                      </a:cubicBezTo>
                      <a:cubicBezTo>
                        <a:pt x="229196" y="572521"/>
                        <a:pt x="178713" y="581094"/>
                        <a:pt x="139661" y="626814"/>
                      </a:cubicBezTo>
                      <a:cubicBezTo>
                        <a:pt x="115848" y="654436"/>
                        <a:pt x="83463" y="669676"/>
                        <a:pt x="46316" y="645864"/>
                      </a:cubicBezTo>
                      <a:cubicBezTo>
                        <a:pt x="17741" y="626814"/>
                        <a:pt x="-9882" y="559186"/>
                        <a:pt x="3453" y="532516"/>
                      </a:cubicBezTo>
                      <a:cubicBezTo>
                        <a:pt x="32981" y="473461"/>
                        <a:pt x="40601" y="412501"/>
                        <a:pt x="29171" y="347731"/>
                      </a:cubicBezTo>
                      <a:cubicBezTo>
                        <a:pt x="26313" y="331539"/>
                        <a:pt x="22503" y="310584"/>
                        <a:pt x="43458" y="302011"/>
                      </a:cubicBezTo>
                      <a:cubicBezTo>
                        <a:pt x="61556" y="294391"/>
                        <a:pt x="77748" y="302964"/>
                        <a:pt x="91083" y="314394"/>
                      </a:cubicBezTo>
                      <a:cubicBezTo>
                        <a:pt x="127278" y="344874"/>
                        <a:pt x="128231" y="388689"/>
                        <a:pt x="134898" y="430599"/>
                      </a:cubicBezTo>
                      <a:cubicBezTo>
                        <a:pt x="137756" y="450601"/>
                        <a:pt x="113943" y="489654"/>
                        <a:pt x="166331" y="485844"/>
                      </a:cubicBezTo>
                      <a:cubicBezTo>
                        <a:pt x="254913" y="479176"/>
                        <a:pt x="259676" y="477271"/>
                        <a:pt x="256818" y="421074"/>
                      </a:cubicBezTo>
                      <a:cubicBezTo>
                        <a:pt x="251103" y="303916"/>
                        <a:pt x="243483" y="186759"/>
                        <a:pt x="237768" y="69601"/>
                      </a:cubicBezTo>
                      <a:cubicBezTo>
                        <a:pt x="235863" y="36264"/>
                        <a:pt x="229196" y="-1836"/>
                        <a:pt x="281583" y="69"/>
                      </a:cubicBezTo>
                      <a:cubicBezTo>
                        <a:pt x="343496" y="1974"/>
                        <a:pt x="385406" y="41979"/>
                        <a:pt x="379691" y="89604"/>
                      </a:cubicBezTo>
                      <a:cubicBezTo>
                        <a:pt x="367308" y="187711"/>
                        <a:pt x="361593" y="284866"/>
                        <a:pt x="369213" y="383926"/>
                      </a:cubicBezTo>
                      <a:cubicBezTo>
                        <a:pt x="372071" y="423931"/>
                        <a:pt x="385406" y="428694"/>
                        <a:pt x="422553" y="420121"/>
                      </a:cubicBezTo>
                      <a:cubicBezTo>
                        <a:pt x="472083" y="409644"/>
                        <a:pt x="506373" y="395356"/>
                        <a:pt x="512088" y="337254"/>
                      </a:cubicBezTo>
                      <a:cubicBezTo>
                        <a:pt x="514946" y="309631"/>
                        <a:pt x="510183" y="262959"/>
                        <a:pt x="560666" y="266769"/>
                      </a:cubicBezTo>
                      <a:cubicBezTo>
                        <a:pt x="616863" y="270579"/>
                        <a:pt x="638771" y="298201"/>
                        <a:pt x="637818" y="358209"/>
                      </a:cubicBezTo>
                      <a:cubicBezTo>
                        <a:pt x="636866" y="369639"/>
                        <a:pt x="636866" y="379164"/>
                        <a:pt x="636866" y="388689"/>
                      </a:cubicBezTo>
                      <a:close/>
                    </a:path>
                  </a:pathLst>
                </a:custGeom>
                <a:solidFill>
                  <a:srgbClr val="034824"/>
                </a:solidFill>
                <a:ln w="9525" cap="flat">
                  <a:noFill/>
                  <a:prstDash val="solid"/>
                  <a:miter/>
                </a:ln>
              </p:spPr>
              <p:txBody>
                <a:bodyPr rtlCol="0" anchor="ctr"/>
                <a:lstStyle/>
                <a:p>
                  <a:endParaRPr lang="zh-CN" altLang="en-US" sz="1800" dirty="0"/>
                </a:p>
              </p:txBody>
            </p:sp>
            <p:sp>
              <p:nvSpPr>
                <p:cNvPr id="201" name="任意多边形: 形状 200">
                  <a:extLst>
                    <a:ext uri="{FF2B5EF4-FFF2-40B4-BE49-F238E27FC236}">
                      <a16:creationId xmlns:a16="http://schemas.microsoft.com/office/drawing/2014/main" id="{06CA36E7-C670-4359-98B0-94B1B2B3A51A}"/>
                    </a:ext>
                  </a:extLst>
                </p:cNvPr>
                <p:cNvSpPr/>
                <p:nvPr/>
              </p:nvSpPr>
              <p:spPr>
                <a:xfrm>
                  <a:off x="10204215" y="1662816"/>
                  <a:ext cx="75214" cy="102726"/>
                </a:xfrm>
                <a:custGeom>
                  <a:avLst/>
                  <a:gdLst>
                    <a:gd name="connsiteX0" fmla="*/ 53179 w 102709"/>
                    <a:gd name="connsiteY0" fmla="*/ 33338 h 128157"/>
                    <a:gd name="connsiteX1" fmla="*/ 52227 w 102709"/>
                    <a:gd name="connsiteY1" fmla="*/ 83820 h 128157"/>
                    <a:gd name="connsiteX2" fmla="*/ 102710 w 102709"/>
                    <a:gd name="connsiteY2" fmla="*/ 123825 h 128157"/>
                    <a:gd name="connsiteX3" fmla="*/ 25557 w 102709"/>
                    <a:gd name="connsiteY3" fmla="*/ 109538 h 128157"/>
                    <a:gd name="connsiteX4" fmla="*/ 40797 w 102709"/>
                    <a:gd name="connsiteY4" fmla="*/ 0 h 128157"/>
                    <a:gd name="connsiteX5" fmla="*/ 53179 w 102709"/>
                    <a:gd name="connsiteY5" fmla="*/ 33338 h 12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09" h="128157">
                      <a:moveTo>
                        <a:pt x="53179" y="33338"/>
                      </a:moveTo>
                      <a:cubicBezTo>
                        <a:pt x="19842" y="49530"/>
                        <a:pt x="13174" y="64770"/>
                        <a:pt x="52227" y="83820"/>
                      </a:cubicBezTo>
                      <a:cubicBezTo>
                        <a:pt x="69372" y="92392"/>
                        <a:pt x="89374" y="100013"/>
                        <a:pt x="102710" y="123825"/>
                      </a:cubicBezTo>
                      <a:cubicBezTo>
                        <a:pt x="73182" y="126683"/>
                        <a:pt x="43654" y="137160"/>
                        <a:pt x="25557" y="109538"/>
                      </a:cubicBezTo>
                      <a:cubicBezTo>
                        <a:pt x="-11590" y="53340"/>
                        <a:pt x="-9686" y="49530"/>
                        <a:pt x="40797" y="0"/>
                      </a:cubicBezTo>
                      <a:cubicBezTo>
                        <a:pt x="46512" y="11430"/>
                        <a:pt x="28414" y="30480"/>
                        <a:pt x="53179" y="33338"/>
                      </a:cubicBezTo>
                      <a:close/>
                    </a:path>
                  </a:pathLst>
                </a:custGeom>
                <a:solidFill>
                  <a:srgbClr val="D6EFE2"/>
                </a:solidFill>
                <a:ln w="9525" cap="flat">
                  <a:noFill/>
                  <a:prstDash val="solid"/>
                  <a:miter/>
                </a:ln>
              </p:spPr>
              <p:txBody>
                <a:bodyPr rtlCol="0" anchor="ctr"/>
                <a:lstStyle/>
                <a:p>
                  <a:endParaRPr lang="zh-CN" altLang="en-US" sz="1800"/>
                </a:p>
              </p:txBody>
            </p:sp>
            <p:sp>
              <p:nvSpPr>
                <p:cNvPr id="202" name="任意多边形: 形状 201">
                  <a:extLst>
                    <a:ext uri="{FF2B5EF4-FFF2-40B4-BE49-F238E27FC236}">
                      <a16:creationId xmlns:a16="http://schemas.microsoft.com/office/drawing/2014/main" id="{5C70882C-5FD7-4FEB-8681-E4FF08CF3434}"/>
                    </a:ext>
                  </a:extLst>
                </p:cNvPr>
                <p:cNvSpPr/>
                <p:nvPr/>
              </p:nvSpPr>
              <p:spPr>
                <a:xfrm>
                  <a:off x="10077173" y="1797617"/>
                  <a:ext cx="45720" cy="64557"/>
                </a:xfrm>
                <a:custGeom>
                  <a:avLst/>
                  <a:gdLst>
                    <a:gd name="connsiteX0" fmla="*/ 178 w 62225"/>
                    <a:gd name="connsiteY0" fmla="*/ 53374 h 80539"/>
                    <a:gd name="connsiteX1" fmla="*/ 42088 w 62225"/>
                    <a:gd name="connsiteY1" fmla="*/ 34 h 80539"/>
                    <a:gd name="connsiteX2" fmla="*/ 62090 w 62225"/>
                    <a:gd name="connsiteY2" fmla="*/ 32419 h 80539"/>
                    <a:gd name="connsiteX3" fmla="*/ 10655 w 62225"/>
                    <a:gd name="connsiteY3" fmla="*/ 80044 h 80539"/>
                    <a:gd name="connsiteX4" fmla="*/ 178 w 62225"/>
                    <a:gd name="connsiteY4" fmla="*/ 53374 h 80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5" h="80539">
                      <a:moveTo>
                        <a:pt x="178" y="53374"/>
                      </a:moveTo>
                      <a:cubicBezTo>
                        <a:pt x="8750" y="32419"/>
                        <a:pt x="7798" y="987"/>
                        <a:pt x="42088" y="34"/>
                      </a:cubicBezTo>
                      <a:cubicBezTo>
                        <a:pt x="59233" y="-918"/>
                        <a:pt x="63042" y="18132"/>
                        <a:pt x="62090" y="32419"/>
                      </a:cubicBezTo>
                      <a:cubicBezTo>
                        <a:pt x="59233" y="62899"/>
                        <a:pt x="35420" y="75282"/>
                        <a:pt x="10655" y="80044"/>
                      </a:cubicBezTo>
                      <a:cubicBezTo>
                        <a:pt x="-5537" y="83854"/>
                        <a:pt x="2083" y="64804"/>
                        <a:pt x="178" y="53374"/>
                      </a:cubicBezTo>
                      <a:close/>
                    </a:path>
                  </a:pathLst>
                </a:custGeom>
                <a:solidFill>
                  <a:srgbClr val="DFF0E7"/>
                </a:solidFill>
                <a:ln w="9525" cap="flat">
                  <a:noFill/>
                  <a:prstDash val="solid"/>
                  <a:miter/>
                </a:ln>
              </p:spPr>
              <p:txBody>
                <a:bodyPr rtlCol="0" anchor="ctr"/>
                <a:lstStyle/>
                <a:p>
                  <a:endParaRPr lang="zh-CN" altLang="en-US" sz="1800"/>
                </a:p>
              </p:txBody>
            </p:sp>
            <p:sp>
              <p:nvSpPr>
                <p:cNvPr id="203" name="任意多边形: 形状 202">
                  <a:extLst>
                    <a:ext uri="{FF2B5EF4-FFF2-40B4-BE49-F238E27FC236}">
                      <a16:creationId xmlns:a16="http://schemas.microsoft.com/office/drawing/2014/main" id="{E1A054AE-B93D-4ADF-886C-307883367B48}"/>
                    </a:ext>
                  </a:extLst>
                </p:cNvPr>
                <p:cNvSpPr/>
                <p:nvPr/>
              </p:nvSpPr>
              <p:spPr>
                <a:xfrm>
                  <a:off x="10087185" y="1669014"/>
                  <a:ext cx="45720" cy="82059"/>
                </a:xfrm>
                <a:custGeom>
                  <a:avLst/>
                  <a:gdLst>
                    <a:gd name="connsiteX0" fmla="*/ 238 w 47319"/>
                    <a:gd name="connsiteY0" fmla="*/ 102374 h 102374"/>
                    <a:gd name="connsiteX1" fmla="*/ 1191 w 47319"/>
                    <a:gd name="connsiteY1" fmla="*/ 29032 h 102374"/>
                    <a:gd name="connsiteX2" fmla="*/ 18336 w 47319"/>
                    <a:gd name="connsiteY2" fmla="*/ 457 h 102374"/>
                    <a:gd name="connsiteX3" fmla="*/ 46911 w 47319"/>
                    <a:gd name="connsiteY3" fmla="*/ 37604 h 102374"/>
                    <a:gd name="connsiteX4" fmla="*/ 238 w 47319"/>
                    <a:gd name="connsiteY4" fmla="*/ 102374 h 10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19" h="102374">
                      <a:moveTo>
                        <a:pt x="238" y="102374"/>
                      </a:moveTo>
                      <a:cubicBezTo>
                        <a:pt x="238" y="74752"/>
                        <a:pt x="-714" y="51892"/>
                        <a:pt x="1191" y="29032"/>
                      </a:cubicBezTo>
                      <a:cubicBezTo>
                        <a:pt x="2143" y="17602"/>
                        <a:pt x="-7382" y="-3353"/>
                        <a:pt x="18336" y="457"/>
                      </a:cubicBezTo>
                      <a:cubicBezTo>
                        <a:pt x="37386" y="3314"/>
                        <a:pt x="49768" y="17602"/>
                        <a:pt x="46911" y="37604"/>
                      </a:cubicBezTo>
                      <a:cubicBezTo>
                        <a:pt x="42148" y="63322"/>
                        <a:pt x="27861" y="85229"/>
                        <a:pt x="238" y="102374"/>
                      </a:cubicBezTo>
                      <a:close/>
                    </a:path>
                  </a:pathLst>
                </a:custGeom>
                <a:solidFill>
                  <a:srgbClr val="D7EFE0"/>
                </a:solidFill>
                <a:ln w="9525" cap="flat">
                  <a:noFill/>
                  <a:prstDash val="solid"/>
                  <a:miter/>
                </a:ln>
              </p:spPr>
              <p:txBody>
                <a:bodyPr rtlCol="0" anchor="ctr"/>
                <a:lstStyle/>
                <a:p>
                  <a:endParaRPr lang="zh-CN" altLang="en-US" sz="1800"/>
                </a:p>
              </p:txBody>
            </p:sp>
            <p:sp>
              <p:nvSpPr>
                <p:cNvPr id="204" name="任意多边形: 形状 203">
                  <a:extLst>
                    <a:ext uri="{FF2B5EF4-FFF2-40B4-BE49-F238E27FC236}">
                      <a16:creationId xmlns:a16="http://schemas.microsoft.com/office/drawing/2014/main" id="{84685507-C7E6-447E-B45D-3E347F2AA441}"/>
                    </a:ext>
                  </a:extLst>
                </p:cNvPr>
                <p:cNvSpPr/>
                <p:nvPr/>
              </p:nvSpPr>
              <p:spPr>
                <a:xfrm>
                  <a:off x="10206549" y="1786161"/>
                  <a:ext cx="45720" cy="24137"/>
                </a:xfrm>
                <a:custGeom>
                  <a:avLst/>
                  <a:gdLst>
                    <a:gd name="connsiteX0" fmla="*/ 59388 w 59387"/>
                    <a:gd name="connsiteY0" fmla="*/ 11853 h 30114"/>
                    <a:gd name="connsiteX1" fmla="*/ 34623 w 59387"/>
                    <a:gd name="connsiteY1" fmla="*/ 29951 h 30114"/>
                    <a:gd name="connsiteX2" fmla="*/ 333 w 59387"/>
                    <a:gd name="connsiteY2" fmla="*/ 13758 h 30114"/>
                    <a:gd name="connsiteX3" fmla="*/ 24145 w 59387"/>
                    <a:gd name="connsiteY3" fmla="*/ 423 h 30114"/>
                    <a:gd name="connsiteX4" fmla="*/ 59388 w 59387"/>
                    <a:gd name="connsiteY4" fmla="*/ 11853 h 3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87" h="30114">
                      <a:moveTo>
                        <a:pt x="59388" y="11853"/>
                      </a:moveTo>
                      <a:cubicBezTo>
                        <a:pt x="56530" y="28046"/>
                        <a:pt x="45100" y="30903"/>
                        <a:pt x="34623" y="29951"/>
                      </a:cubicBezTo>
                      <a:cubicBezTo>
                        <a:pt x="21288" y="29951"/>
                        <a:pt x="3190" y="31856"/>
                        <a:pt x="333" y="13758"/>
                      </a:cubicBezTo>
                      <a:cubicBezTo>
                        <a:pt x="-2525" y="-3387"/>
                        <a:pt x="13668" y="423"/>
                        <a:pt x="24145" y="423"/>
                      </a:cubicBezTo>
                      <a:cubicBezTo>
                        <a:pt x="36528" y="423"/>
                        <a:pt x="51768" y="-3387"/>
                        <a:pt x="59388" y="11853"/>
                      </a:cubicBezTo>
                      <a:close/>
                    </a:path>
                  </a:pathLst>
                </a:custGeom>
                <a:solidFill>
                  <a:srgbClr val="D0F8E5"/>
                </a:solidFill>
                <a:ln w="9525" cap="flat">
                  <a:noFill/>
                  <a:prstDash val="solid"/>
                  <a:miter/>
                </a:ln>
              </p:spPr>
              <p:txBody>
                <a:bodyPr rtlCol="0" anchor="ctr"/>
                <a:lstStyle/>
                <a:p>
                  <a:endParaRPr lang="zh-CN" altLang="en-US" sz="1800"/>
                </a:p>
              </p:txBody>
            </p:sp>
            <p:sp>
              <p:nvSpPr>
                <p:cNvPr id="205" name="任意多边形: 形状 204">
                  <a:extLst>
                    <a:ext uri="{FF2B5EF4-FFF2-40B4-BE49-F238E27FC236}">
                      <a16:creationId xmlns:a16="http://schemas.microsoft.com/office/drawing/2014/main" id="{83F06577-872A-4882-8ABD-58678D8F5FD5}"/>
                    </a:ext>
                  </a:extLst>
                </p:cNvPr>
                <p:cNvSpPr/>
                <p:nvPr/>
              </p:nvSpPr>
              <p:spPr>
                <a:xfrm>
                  <a:off x="7424068" y="1796560"/>
                  <a:ext cx="77885" cy="91357"/>
                </a:xfrm>
                <a:custGeom>
                  <a:avLst/>
                  <a:gdLst>
                    <a:gd name="connsiteX0" fmla="*/ 102125 w 106357"/>
                    <a:gd name="connsiteY0" fmla="*/ 0 h 113976"/>
                    <a:gd name="connsiteX1" fmla="*/ 105935 w 106357"/>
                    <a:gd name="connsiteY1" fmla="*/ 60008 h 113976"/>
                    <a:gd name="connsiteX2" fmla="*/ 79265 w 106357"/>
                    <a:gd name="connsiteY2" fmla="*/ 107633 h 113976"/>
                    <a:gd name="connsiteX3" fmla="*/ 25925 w 106357"/>
                    <a:gd name="connsiteY3" fmla="*/ 103822 h 113976"/>
                    <a:gd name="connsiteX4" fmla="*/ 207 w 106357"/>
                    <a:gd name="connsiteY4" fmla="*/ 40005 h 113976"/>
                    <a:gd name="connsiteX5" fmla="*/ 21162 w 106357"/>
                    <a:gd name="connsiteY5" fmla="*/ 24765 h 113976"/>
                    <a:gd name="connsiteX6" fmla="*/ 102125 w 106357"/>
                    <a:gd name="connsiteY6" fmla="*/ 0 h 1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57" h="113976">
                      <a:moveTo>
                        <a:pt x="102125" y="0"/>
                      </a:moveTo>
                      <a:cubicBezTo>
                        <a:pt x="103077" y="22860"/>
                        <a:pt x="104030" y="40958"/>
                        <a:pt x="105935" y="60008"/>
                      </a:cubicBezTo>
                      <a:cubicBezTo>
                        <a:pt x="107840" y="81915"/>
                        <a:pt x="104030" y="100013"/>
                        <a:pt x="79265" y="107633"/>
                      </a:cubicBezTo>
                      <a:cubicBezTo>
                        <a:pt x="61167" y="113347"/>
                        <a:pt x="41165" y="120015"/>
                        <a:pt x="25925" y="103822"/>
                      </a:cubicBezTo>
                      <a:cubicBezTo>
                        <a:pt x="9732" y="86677"/>
                        <a:pt x="-1698" y="65722"/>
                        <a:pt x="207" y="40005"/>
                      </a:cubicBezTo>
                      <a:cubicBezTo>
                        <a:pt x="1160" y="28575"/>
                        <a:pt x="11637" y="27622"/>
                        <a:pt x="21162" y="24765"/>
                      </a:cubicBezTo>
                      <a:cubicBezTo>
                        <a:pt x="45927" y="18097"/>
                        <a:pt x="70692" y="9525"/>
                        <a:pt x="102125" y="0"/>
                      </a:cubicBezTo>
                      <a:close/>
                    </a:path>
                  </a:pathLst>
                </a:custGeom>
                <a:solidFill>
                  <a:srgbClr val="EBF3F2"/>
                </a:solidFill>
                <a:ln w="9525" cap="flat">
                  <a:noFill/>
                  <a:prstDash val="solid"/>
                  <a:miter/>
                </a:ln>
              </p:spPr>
              <p:txBody>
                <a:bodyPr rtlCol="0" anchor="ctr"/>
                <a:lstStyle/>
                <a:p>
                  <a:endParaRPr lang="zh-CN" altLang="en-US" sz="1800"/>
                </a:p>
              </p:txBody>
            </p:sp>
            <p:sp>
              <p:nvSpPr>
                <p:cNvPr id="206" name="任意多边形: 形状 205">
                  <a:extLst>
                    <a:ext uri="{FF2B5EF4-FFF2-40B4-BE49-F238E27FC236}">
                      <a16:creationId xmlns:a16="http://schemas.microsoft.com/office/drawing/2014/main" id="{674F8D04-54D8-4807-A155-B0EA00A35048}"/>
                    </a:ext>
                  </a:extLst>
                </p:cNvPr>
                <p:cNvSpPr/>
                <p:nvPr/>
              </p:nvSpPr>
              <p:spPr>
                <a:xfrm>
                  <a:off x="7621255" y="1718173"/>
                  <a:ext cx="69099" cy="101127"/>
                </a:xfrm>
                <a:custGeom>
                  <a:avLst/>
                  <a:gdLst>
                    <a:gd name="connsiteX0" fmla="*/ 393 w 94356"/>
                    <a:gd name="connsiteY0" fmla="*/ 71123 h 126165"/>
                    <a:gd name="connsiteX1" fmla="*/ 15633 w 94356"/>
                    <a:gd name="connsiteY1" fmla="*/ 13973 h 126165"/>
                    <a:gd name="connsiteX2" fmla="*/ 86118 w 94356"/>
                    <a:gd name="connsiteY2" fmla="*/ 9211 h 126165"/>
                    <a:gd name="connsiteX3" fmla="*/ 79450 w 94356"/>
                    <a:gd name="connsiteY3" fmla="*/ 65408 h 126165"/>
                    <a:gd name="connsiteX4" fmla="*/ 65163 w 94356"/>
                    <a:gd name="connsiteY4" fmla="*/ 90173 h 126165"/>
                    <a:gd name="connsiteX5" fmla="*/ 14680 w 94356"/>
                    <a:gd name="connsiteY5" fmla="*/ 124463 h 126165"/>
                    <a:gd name="connsiteX6" fmla="*/ 393 w 94356"/>
                    <a:gd name="connsiteY6" fmla="*/ 71123 h 1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56" h="126165">
                      <a:moveTo>
                        <a:pt x="393" y="71123"/>
                      </a:moveTo>
                      <a:cubicBezTo>
                        <a:pt x="4203" y="50168"/>
                        <a:pt x="-7227" y="24451"/>
                        <a:pt x="15633" y="13973"/>
                      </a:cubicBezTo>
                      <a:cubicBezTo>
                        <a:pt x="37540" y="3495"/>
                        <a:pt x="65163" y="-8887"/>
                        <a:pt x="86118" y="9211"/>
                      </a:cubicBezTo>
                      <a:cubicBezTo>
                        <a:pt x="105168" y="26356"/>
                        <a:pt x="86118" y="46358"/>
                        <a:pt x="79450" y="65408"/>
                      </a:cubicBezTo>
                      <a:cubicBezTo>
                        <a:pt x="76593" y="73981"/>
                        <a:pt x="70878" y="82553"/>
                        <a:pt x="65163" y="90173"/>
                      </a:cubicBezTo>
                      <a:cubicBezTo>
                        <a:pt x="52780" y="107318"/>
                        <a:pt x="40398" y="133036"/>
                        <a:pt x="14680" y="124463"/>
                      </a:cubicBezTo>
                      <a:cubicBezTo>
                        <a:pt x="-11037" y="114938"/>
                        <a:pt x="6108" y="88268"/>
                        <a:pt x="393" y="71123"/>
                      </a:cubicBezTo>
                      <a:close/>
                    </a:path>
                  </a:pathLst>
                </a:custGeom>
                <a:solidFill>
                  <a:srgbClr val="E4F1EB"/>
                </a:solidFill>
                <a:ln w="9525" cap="flat">
                  <a:noFill/>
                  <a:prstDash val="solid"/>
                  <a:miter/>
                </a:ln>
              </p:spPr>
              <p:txBody>
                <a:bodyPr rtlCol="0" anchor="ctr"/>
                <a:lstStyle/>
                <a:p>
                  <a:endParaRPr lang="zh-CN" altLang="en-US" sz="1800"/>
                </a:p>
              </p:txBody>
            </p:sp>
          </p:grpSp>
          <p:sp>
            <p:nvSpPr>
              <p:cNvPr id="196" name="文本框 195">
                <a:extLst>
                  <a:ext uri="{FF2B5EF4-FFF2-40B4-BE49-F238E27FC236}">
                    <a16:creationId xmlns:a16="http://schemas.microsoft.com/office/drawing/2014/main" id="{4A43E861-49CC-4291-BF30-06462A83BD21}"/>
                  </a:ext>
                </a:extLst>
              </p:cNvPr>
              <p:cNvSpPr txBox="1"/>
              <p:nvPr/>
            </p:nvSpPr>
            <p:spPr>
              <a:xfrm>
                <a:off x="7289664" y="2412838"/>
                <a:ext cx="3341349" cy="178189"/>
              </a:xfrm>
              <a:custGeom>
                <a:avLst/>
                <a:gdLst/>
                <a:ahLst/>
                <a:cxnLst/>
                <a:rect l="l" t="t" r="r" b="b"/>
                <a:pathLst>
                  <a:path w="3341349" h="178189">
                    <a:moveTo>
                      <a:pt x="1107393" y="102092"/>
                    </a:moveTo>
                    <a:lnTo>
                      <a:pt x="1180602" y="102092"/>
                    </a:lnTo>
                    <a:lnTo>
                      <a:pt x="1180602" y="128086"/>
                    </a:lnTo>
                    <a:lnTo>
                      <a:pt x="1107393" y="128086"/>
                    </a:lnTo>
                    <a:close/>
                    <a:moveTo>
                      <a:pt x="864143" y="57764"/>
                    </a:moveTo>
                    <a:lnTo>
                      <a:pt x="838023" y="116407"/>
                    </a:lnTo>
                    <a:lnTo>
                      <a:pt x="889508" y="116407"/>
                    </a:lnTo>
                    <a:close/>
                    <a:moveTo>
                      <a:pt x="2626751" y="13060"/>
                    </a:moveTo>
                    <a:lnTo>
                      <a:pt x="2626751" y="87651"/>
                    </a:lnTo>
                    <a:lnTo>
                      <a:pt x="2633909" y="87651"/>
                    </a:lnTo>
                    <a:cubicBezTo>
                      <a:pt x="2645545" y="87651"/>
                      <a:pt x="2654252" y="86583"/>
                      <a:pt x="2660028" y="84449"/>
                    </a:cubicBezTo>
                    <a:cubicBezTo>
                      <a:pt x="2665805" y="82314"/>
                      <a:pt x="2670346" y="78463"/>
                      <a:pt x="2673653" y="72896"/>
                    </a:cubicBezTo>
                    <a:cubicBezTo>
                      <a:pt x="2676960" y="67329"/>
                      <a:pt x="2678613" y="60066"/>
                      <a:pt x="2678613" y="51109"/>
                    </a:cubicBezTo>
                    <a:cubicBezTo>
                      <a:pt x="2678613" y="38133"/>
                      <a:pt x="2675578" y="28547"/>
                      <a:pt x="2669509" y="22352"/>
                    </a:cubicBezTo>
                    <a:cubicBezTo>
                      <a:pt x="2663440" y="16158"/>
                      <a:pt x="2653666" y="13060"/>
                      <a:pt x="2640188" y="13060"/>
                    </a:cubicBezTo>
                    <a:close/>
                    <a:moveTo>
                      <a:pt x="3160774" y="3893"/>
                    </a:moveTo>
                    <a:lnTo>
                      <a:pt x="3242397" y="3893"/>
                    </a:lnTo>
                    <a:lnTo>
                      <a:pt x="3242397" y="8539"/>
                    </a:lnTo>
                    <a:lnTo>
                      <a:pt x="3238756" y="8539"/>
                    </a:lnTo>
                    <a:cubicBezTo>
                      <a:pt x="3233817" y="8539"/>
                      <a:pt x="3230363" y="9251"/>
                      <a:pt x="3228396" y="10674"/>
                    </a:cubicBezTo>
                    <a:cubicBezTo>
                      <a:pt x="3226429" y="12097"/>
                      <a:pt x="3225445" y="13604"/>
                      <a:pt x="3225445" y="15195"/>
                    </a:cubicBezTo>
                    <a:cubicBezTo>
                      <a:pt x="3225445" y="18209"/>
                      <a:pt x="3228794" y="25785"/>
                      <a:pt x="3235491" y="37924"/>
                    </a:cubicBezTo>
                    <a:lnTo>
                      <a:pt x="3266256" y="94306"/>
                    </a:lnTo>
                    <a:lnTo>
                      <a:pt x="3296896" y="42947"/>
                    </a:lnTo>
                    <a:cubicBezTo>
                      <a:pt x="3304515" y="30389"/>
                      <a:pt x="3308324" y="22059"/>
                      <a:pt x="3308324" y="17957"/>
                    </a:cubicBezTo>
                    <a:cubicBezTo>
                      <a:pt x="3308324" y="15697"/>
                      <a:pt x="3307235" y="13813"/>
                      <a:pt x="3305059" y="12307"/>
                    </a:cubicBezTo>
                    <a:cubicBezTo>
                      <a:pt x="3302212" y="10214"/>
                      <a:pt x="3296980" y="8958"/>
                      <a:pt x="3289362" y="8539"/>
                    </a:cubicBezTo>
                    <a:lnTo>
                      <a:pt x="3289362" y="3893"/>
                    </a:lnTo>
                    <a:lnTo>
                      <a:pt x="3341349" y="3893"/>
                    </a:lnTo>
                    <a:lnTo>
                      <a:pt x="3341349" y="8539"/>
                    </a:lnTo>
                    <a:cubicBezTo>
                      <a:pt x="3335741" y="9293"/>
                      <a:pt x="3331429" y="10925"/>
                      <a:pt x="3328415" y="13437"/>
                    </a:cubicBezTo>
                    <a:cubicBezTo>
                      <a:pt x="3324230" y="16953"/>
                      <a:pt x="3317616" y="26538"/>
                      <a:pt x="3308575" y="42193"/>
                    </a:cubicBezTo>
                    <a:lnTo>
                      <a:pt x="3271656" y="103850"/>
                    </a:lnTo>
                    <a:lnTo>
                      <a:pt x="3271656" y="145038"/>
                    </a:lnTo>
                    <a:cubicBezTo>
                      <a:pt x="3271656" y="153828"/>
                      <a:pt x="3272116" y="159291"/>
                      <a:pt x="3273037" y="161425"/>
                    </a:cubicBezTo>
                    <a:cubicBezTo>
                      <a:pt x="3273958" y="163560"/>
                      <a:pt x="3275779" y="165444"/>
                      <a:pt x="3278500" y="167076"/>
                    </a:cubicBezTo>
                    <a:cubicBezTo>
                      <a:pt x="3281221" y="168709"/>
                      <a:pt x="3284841" y="169525"/>
                      <a:pt x="3289362" y="169525"/>
                    </a:cubicBezTo>
                    <a:lnTo>
                      <a:pt x="3298906" y="169525"/>
                    </a:lnTo>
                    <a:lnTo>
                      <a:pt x="3298906" y="174171"/>
                    </a:lnTo>
                    <a:lnTo>
                      <a:pt x="3203344" y="174171"/>
                    </a:lnTo>
                    <a:lnTo>
                      <a:pt x="3203344" y="169525"/>
                    </a:lnTo>
                    <a:lnTo>
                      <a:pt x="3212260" y="169525"/>
                    </a:lnTo>
                    <a:cubicBezTo>
                      <a:pt x="3217283" y="169525"/>
                      <a:pt x="3221259" y="168646"/>
                      <a:pt x="3224189" y="166888"/>
                    </a:cubicBezTo>
                    <a:cubicBezTo>
                      <a:pt x="3226366" y="165716"/>
                      <a:pt x="3228082" y="163707"/>
                      <a:pt x="3229338" y="160860"/>
                    </a:cubicBezTo>
                    <a:cubicBezTo>
                      <a:pt x="3230259" y="158851"/>
                      <a:pt x="3230719" y="153577"/>
                      <a:pt x="3230719" y="145038"/>
                    </a:cubicBezTo>
                    <a:lnTo>
                      <a:pt x="3230719" y="110882"/>
                    </a:lnTo>
                    <a:lnTo>
                      <a:pt x="3190661" y="37924"/>
                    </a:lnTo>
                    <a:cubicBezTo>
                      <a:pt x="3182708" y="23525"/>
                      <a:pt x="3177099" y="15048"/>
                      <a:pt x="3173834" y="12495"/>
                    </a:cubicBezTo>
                    <a:cubicBezTo>
                      <a:pt x="3170569" y="9942"/>
                      <a:pt x="3166216" y="8623"/>
                      <a:pt x="3160774" y="8539"/>
                    </a:cubicBezTo>
                    <a:close/>
                    <a:moveTo>
                      <a:pt x="2996357" y="3893"/>
                    </a:moveTo>
                    <a:lnTo>
                      <a:pt x="3149305" y="3893"/>
                    </a:lnTo>
                    <a:lnTo>
                      <a:pt x="3149305" y="49979"/>
                    </a:lnTo>
                    <a:lnTo>
                      <a:pt x="3144785" y="49979"/>
                    </a:lnTo>
                    <a:cubicBezTo>
                      <a:pt x="3142106" y="39347"/>
                      <a:pt x="3139134" y="31708"/>
                      <a:pt x="3135869" y="27062"/>
                    </a:cubicBezTo>
                    <a:cubicBezTo>
                      <a:pt x="3132604" y="22415"/>
                      <a:pt x="3128125" y="18711"/>
                      <a:pt x="3122433" y="15948"/>
                    </a:cubicBezTo>
                    <a:cubicBezTo>
                      <a:pt x="3119251" y="14441"/>
                      <a:pt x="3113684" y="13688"/>
                      <a:pt x="3105731" y="13688"/>
                    </a:cubicBezTo>
                    <a:lnTo>
                      <a:pt x="3093048" y="13688"/>
                    </a:lnTo>
                    <a:lnTo>
                      <a:pt x="3093048" y="145038"/>
                    </a:lnTo>
                    <a:cubicBezTo>
                      <a:pt x="3093048" y="153744"/>
                      <a:pt x="3093530" y="159186"/>
                      <a:pt x="3094492" y="161363"/>
                    </a:cubicBezTo>
                    <a:cubicBezTo>
                      <a:pt x="3095455" y="163539"/>
                      <a:pt x="3097339" y="165444"/>
                      <a:pt x="3100143" y="167076"/>
                    </a:cubicBezTo>
                    <a:cubicBezTo>
                      <a:pt x="3102948" y="168709"/>
                      <a:pt x="3106778" y="169525"/>
                      <a:pt x="3111633" y="169525"/>
                    </a:cubicBezTo>
                    <a:lnTo>
                      <a:pt x="3117284" y="169525"/>
                    </a:lnTo>
                    <a:lnTo>
                      <a:pt x="3117284" y="174171"/>
                    </a:lnTo>
                    <a:lnTo>
                      <a:pt x="3028127" y="174171"/>
                    </a:lnTo>
                    <a:lnTo>
                      <a:pt x="3028127" y="169525"/>
                    </a:lnTo>
                    <a:lnTo>
                      <a:pt x="3033778" y="169525"/>
                    </a:lnTo>
                    <a:cubicBezTo>
                      <a:pt x="3038717" y="169525"/>
                      <a:pt x="3042693" y="168646"/>
                      <a:pt x="3045707" y="166888"/>
                    </a:cubicBezTo>
                    <a:cubicBezTo>
                      <a:pt x="3047884" y="165716"/>
                      <a:pt x="3049600" y="163707"/>
                      <a:pt x="3050856" y="160860"/>
                    </a:cubicBezTo>
                    <a:cubicBezTo>
                      <a:pt x="3051776" y="158851"/>
                      <a:pt x="3052237" y="153577"/>
                      <a:pt x="3052237" y="145038"/>
                    </a:cubicBezTo>
                    <a:lnTo>
                      <a:pt x="3052237" y="13688"/>
                    </a:lnTo>
                    <a:lnTo>
                      <a:pt x="3039931" y="13688"/>
                    </a:lnTo>
                    <a:cubicBezTo>
                      <a:pt x="3028462" y="13688"/>
                      <a:pt x="3020132" y="16116"/>
                      <a:pt x="3014941" y="20971"/>
                    </a:cubicBezTo>
                    <a:cubicBezTo>
                      <a:pt x="3007658" y="27752"/>
                      <a:pt x="3003054" y="37421"/>
                      <a:pt x="3001128" y="49979"/>
                    </a:cubicBezTo>
                    <a:lnTo>
                      <a:pt x="2996357" y="49979"/>
                    </a:lnTo>
                    <a:close/>
                    <a:moveTo>
                      <a:pt x="2896963" y="3893"/>
                    </a:moveTo>
                    <a:lnTo>
                      <a:pt x="2985994" y="3893"/>
                    </a:lnTo>
                    <a:lnTo>
                      <a:pt x="2985994" y="8539"/>
                    </a:lnTo>
                    <a:lnTo>
                      <a:pt x="2980344" y="8539"/>
                    </a:lnTo>
                    <a:cubicBezTo>
                      <a:pt x="2975404" y="8539"/>
                      <a:pt x="2971428" y="9418"/>
                      <a:pt x="2968414" y="11176"/>
                    </a:cubicBezTo>
                    <a:cubicBezTo>
                      <a:pt x="2966237" y="12348"/>
                      <a:pt x="2964521" y="14358"/>
                      <a:pt x="2963266" y="17204"/>
                    </a:cubicBezTo>
                    <a:cubicBezTo>
                      <a:pt x="2962345" y="19213"/>
                      <a:pt x="2961884" y="24487"/>
                      <a:pt x="2961884" y="33026"/>
                    </a:cubicBezTo>
                    <a:lnTo>
                      <a:pt x="2961884" y="145038"/>
                    </a:lnTo>
                    <a:cubicBezTo>
                      <a:pt x="2961884" y="153744"/>
                      <a:pt x="2962366" y="159186"/>
                      <a:pt x="2963328" y="161363"/>
                    </a:cubicBezTo>
                    <a:cubicBezTo>
                      <a:pt x="2964291" y="163539"/>
                      <a:pt x="2966175" y="165444"/>
                      <a:pt x="2968979" y="167076"/>
                    </a:cubicBezTo>
                    <a:cubicBezTo>
                      <a:pt x="2971784" y="168709"/>
                      <a:pt x="2975572" y="169525"/>
                      <a:pt x="2980344" y="169525"/>
                    </a:cubicBezTo>
                    <a:lnTo>
                      <a:pt x="2985994" y="169525"/>
                    </a:lnTo>
                    <a:lnTo>
                      <a:pt x="2985994" y="174171"/>
                    </a:lnTo>
                    <a:lnTo>
                      <a:pt x="2896963" y="174171"/>
                    </a:lnTo>
                    <a:lnTo>
                      <a:pt x="2896963" y="169525"/>
                    </a:lnTo>
                    <a:lnTo>
                      <a:pt x="2902613" y="169525"/>
                    </a:lnTo>
                    <a:cubicBezTo>
                      <a:pt x="2907553" y="169525"/>
                      <a:pt x="2911529" y="168646"/>
                      <a:pt x="2914543" y="166888"/>
                    </a:cubicBezTo>
                    <a:cubicBezTo>
                      <a:pt x="2916720" y="165716"/>
                      <a:pt x="2918394" y="163707"/>
                      <a:pt x="2919566" y="160860"/>
                    </a:cubicBezTo>
                    <a:cubicBezTo>
                      <a:pt x="2920487" y="158851"/>
                      <a:pt x="2920947" y="153577"/>
                      <a:pt x="2920947" y="145038"/>
                    </a:cubicBezTo>
                    <a:lnTo>
                      <a:pt x="2920947" y="33026"/>
                    </a:lnTo>
                    <a:cubicBezTo>
                      <a:pt x="2920947" y="24320"/>
                      <a:pt x="2920487" y="18878"/>
                      <a:pt x="2919566" y="16702"/>
                    </a:cubicBezTo>
                    <a:cubicBezTo>
                      <a:pt x="2918645" y="14525"/>
                      <a:pt x="2916782" y="12621"/>
                      <a:pt x="2913978" y="10988"/>
                    </a:cubicBezTo>
                    <a:cubicBezTo>
                      <a:pt x="2911173" y="9356"/>
                      <a:pt x="2907385" y="8539"/>
                      <a:pt x="2902613" y="8539"/>
                    </a:cubicBezTo>
                    <a:lnTo>
                      <a:pt x="2896963" y="8539"/>
                    </a:lnTo>
                    <a:close/>
                    <a:moveTo>
                      <a:pt x="2563211" y="3893"/>
                    </a:moveTo>
                    <a:lnTo>
                      <a:pt x="2642322" y="3893"/>
                    </a:lnTo>
                    <a:cubicBezTo>
                      <a:pt x="2662916" y="3893"/>
                      <a:pt x="2677985" y="5316"/>
                      <a:pt x="2687529" y="8163"/>
                    </a:cubicBezTo>
                    <a:cubicBezTo>
                      <a:pt x="2697073" y="11009"/>
                      <a:pt x="2704858" y="16262"/>
                      <a:pt x="2710886" y="23922"/>
                    </a:cubicBezTo>
                    <a:cubicBezTo>
                      <a:pt x="2716913" y="31582"/>
                      <a:pt x="2719927" y="40561"/>
                      <a:pt x="2719927" y="50858"/>
                    </a:cubicBezTo>
                    <a:cubicBezTo>
                      <a:pt x="2719927" y="63415"/>
                      <a:pt x="2715406" y="73796"/>
                      <a:pt x="2706365" y="82000"/>
                    </a:cubicBezTo>
                    <a:cubicBezTo>
                      <a:pt x="2700589" y="87190"/>
                      <a:pt x="2692510" y="91083"/>
                      <a:pt x="2682129" y="93678"/>
                    </a:cubicBezTo>
                    <a:lnTo>
                      <a:pt x="2723066" y="151317"/>
                    </a:lnTo>
                    <a:cubicBezTo>
                      <a:pt x="2728424" y="158767"/>
                      <a:pt x="2732233" y="163414"/>
                      <a:pt x="2734493" y="165255"/>
                    </a:cubicBezTo>
                    <a:cubicBezTo>
                      <a:pt x="2737926" y="167851"/>
                      <a:pt x="2741902" y="169274"/>
                      <a:pt x="2746423" y="169525"/>
                    </a:cubicBezTo>
                    <a:lnTo>
                      <a:pt x="2746423" y="174171"/>
                    </a:lnTo>
                    <a:lnTo>
                      <a:pt x="2692803" y="174171"/>
                    </a:lnTo>
                    <a:lnTo>
                      <a:pt x="2637927" y="96567"/>
                    </a:lnTo>
                    <a:lnTo>
                      <a:pt x="2626751" y="96567"/>
                    </a:lnTo>
                    <a:lnTo>
                      <a:pt x="2626751" y="144285"/>
                    </a:lnTo>
                    <a:cubicBezTo>
                      <a:pt x="2626751" y="153493"/>
                      <a:pt x="2627316" y="159291"/>
                      <a:pt x="2628446" y="161677"/>
                    </a:cubicBezTo>
                    <a:cubicBezTo>
                      <a:pt x="2629577" y="164062"/>
                      <a:pt x="2631565" y="165967"/>
                      <a:pt x="2634411" y="167390"/>
                    </a:cubicBezTo>
                    <a:cubicBezTo>
                      <a:pt x="2637258" y="168813"/>
                      <a:pt x="2642574" y="169525"/>
                      <a:pt x="2650359" y="169525"/>
                    </a:cubicBezTo>
                    <a:lnTo>
                      <a:pt x="2650359" y="174171"/>
                    </a:lnTo>
                    <a:lnTo>
                      <a:pt x="2563211" y="174171"/>
                    </a:lnTo>
                    <a:lnTo>
                      <a:pt x="2563211" y="169525"/>
                    </a:lnTo>
                    <a:cubicBezTo>
                      <a:pt x="2571080" y="169525"/>
                      <a:pt x="2576417" y="168792"/>
                      <a:pt x="2579222" y="167327"/>
                    </a:cubicBezTo>
                    <a:cubicBezTo>
                      <a:pt x="2582026" y="165862"/>
                      <a:pt x="2583993" y="163958"/>
                      <a:pt x="2585124" y="161614"/>
                    </a:cubicBezTo>
                    <a:cubicBezTo>
                      <a:pt x="2586254" y="159270"/>
                      <a:pt x="2586819" y="153493"/>
                      <a:pt x="2586819" y="144285"/>
                    </a:cubicBezTo>
                    <a:lnTo>
                      <a:pt x="2586819" y="33780"/>
                    </a:lnTo>
                    <a:cubicBezTo>
                      <a:pt x="2586819" y="24571"/>
                      <a:pt x="2586254" y="18774"/>
                      <a:pt x="2585124" y="16388"/>
                    </a:cubicBezTo>
                    <a:cubicBezTo>
                      <a:pt x="2583993" y="14002"/>
                      <a:pt x="2582005" y="12097"/>
                      <a:pt x="2579159" y="10674"/>
                    </a:cubicBezTo>
                    <a:cubicBezTo>
                      <a:pt x="2576312" y="9251"/>
                      <a:pt x="2570996" y="8539"/>
                      <a:pt x="2563211" y="8539"/>
                    </a:cubicBezTo>
                    <a:close/>
                    <a:moveTo>
                      <a:pt x="2392138" y="3893"/>
                    </a:moveTo>
                    <a:lnTo>
                      <a:pt x="2534664" y="3893"/>
                    </a:lnTo>
                    <a:lnTo>
                      <a:pt x="2534664" y="54248"/>
                    </a:lnTo>
                    <a:lnTo>
                      <a:pt x="2529892" y="54248"/>
                    </a:lnTo>
                    <a:cubicBezTo>
                      <a:pt x="2527464" y="41942"/>
                      <a:pt x="2524053" y="33110"/>
                      <a:pt x="2519658" y="27752"/>
                    </a:cubicBezTo>
                    <a:cubicBezTo>
                      <a:pt x="2515263" y="22394"/>
                      <a:pt x="2509047" y="18460"/>
                      <a:pt x="2501010" y="15948"/>
                    </a:cubicBezTo>
                    <a:cubicBezTo>
                      <a:pt x="2496322" y="14441"/>
                      <a:pt x="2487532" y="13688"/>
                      <a:pt x="2474640" y="13688"/>
                    </a:cubicBezTo>
                    <a:lnTo>
                      <a:pt x="2457059" y="13688"/>
                    </a:lnTo>
                    <a:lnTo>
                      <a:pt x="2457059" y="83005"/>
                    </a:lnTo>
                    <a:lnTo>
                      <a:pt x="2460450" y="83005"/>
                    </a:lnTo>
                    <a:cubicBezTo>
                      <a:pt x="2471249" y="83005"/>
                      <a:pt x="2479077" y="79614"/>
                      <a:pt x="2483932" y="72833"/>
                    </a:cubicBezTo>
                    <a:cubicBezTo>
                      <a:pt x="2488788" y="66052"/>
                      <a:pt x="2491885" y="56048"/>
                      <a:pt x="2493225" y="42821"/>
                    </a:cubicBezTo>
                    <a:lnTo>
                      <a:pt x="2497996" y="42821"/>
                    </a:lnTo>
                    <a:lnTo>
                      <a:pt x="2497996" y="131978"/>
                    </a:lnTo>
                    <a:lnTo>
                      <a:pt x="2493225" y="131978"/>
                    </a:lnTo>
                    <a:cubicBezTo>
                      <a:pt x="2492220" y="122267"/>
                      <a:pt x="2490106" y="114314"/>
                      <a:pt x="2486883" y="108119"/>
                    </a:cubicBezTo>
                    <a:cubicBezTo>
                      <a:pt x="2483660" y="101924"/>
                      <a:pt x="2479914" y="97760"/>
                      <a:pt x="2475644" y="95625"/>
                    </a:cubicBezTo>
                    <a:cubicBezTo>
                      <a:pt x="2471375" y="93490"/>
                      <a:pt x="2465180" y="92423"/>
                      <a:pt x="2457059" y="92423"/>
                    </a:cubicBezTo>
                    <a:lnTo>
                      <a:pt x="2457059" y="140392"/>
                    </a:lnTo>
                    <a:cubicBezTo>
                      <a:pt x="2457059" y="149768"/>
                      <a:pt x="2457457" y="155503"/>
                      <a:pt x="2458252" y="157595"/>
                    </a:cubicBezTo>
                    <a:cubicBezTo>
                      <a:pt x="2459048" y="159688"/>
                      <a:pt x="2460533" y="161404"/>
                      <a:pt x="2462710" y="162744"/>
                    </a:cubicBezTo>
                    <a:cubicBezTo>
                      <a:pt x="2464887" y="164083"/>
                      <a:pt x="2468403" y="164753"/>
                      <a:pt x="2473258" y="164753"/>
                    </a:cubicBezTo>
                    <a:lnTo>
                      <a:pt x="2483430" y="164753"/>
                    </a:lnTo>
                    <a:cubicBezTo>
                      <a:pt x="2499336" y="164753"/>
                      <a:pt x="2512081" y="161070"/>
                      <a:pt x="2521667" y="153703"/>
                    </a:cubicBezTo>
                    <a:cubicBezTo>
                      <a:pt x="2531252" y="146336"/>
                      <a:pt x="2538138" y="135118"/>
                      <a:pt x="2542324" y="120049"/>
                    </a:cubicBezTo>
                    <a:lnTo>
                      <a:pt x="2546970" y="120049"/>
                    </a:lnTo>
                    <a:lnTo>
                      <a:pt x="2539310" y="174171"/>
                    </a:lnTo>
                    <a:lnTo>
                      <a:pt x="2392138" y="174171"/>
                    </a:lnTo>
                    <a:lnTo>
                      <a:pt x="2392138" y="169525"/>
                    </a:lnTo>
                    <a:lnTo>
                      <a:pt x="2397788" y="169525"/>
                    </a:lnTo>
                    <a:cubicBezTo>
                      <a:pt x="2402728" y="169525"/>
                      <a:pt x="2406704" y="168646"/>
                      <a:pt x="2409718" y="166888"/>
                    </a:cubicBezTo>
                    <a:cubicBezTo>
                      <a:pt x="2411895" y="165716"/>
                      <a:pt x="2413569" y="163707"/>
                      <a:pt x="2414741" y="160860"/>
                    </a:cubicBezTo>
                    <a:cubicBezTo>
                      <a:pt x="2415662" y="158851"/>
                      <a:pt x="2416122" y="153577"/>
                      <a:pt x="2416122" y="145038"/>
                    </a:cubicBezTo>
                    <a:lnTo>
                      <a:pt x="2416122" y="33026"/>
                    </a:lnTo>
                    <a:cubicBezTo>
                      <a:pt x="2416122" y="25324"/>
                      <a:pt x="2415913" y="20594"/>
                      <a:pt x="2415494" y="18836"/>
                    </a:cubicBezTo>
                    <a:cubicBezTo>
                      <a:pt x="2414657" y="15906"/>
                      <a:pt x="2413108" y="13646"/>
                      <a:pt x="2410848" y="12055"/>
                    </a:cubicBezTo>
                    <a:cubicBezTo>
                      <a:pt x="2407667" y="9711"/>
                      <a:pt x="2403314" y="8539"/>
                      <a:pt x="2397788" y="8539"/>
                    </a:cubicBezTo>
                    <a:lnTo>
                      <a:pt x="2392138" y="8539"/>
                    </a:lnTo>
                    <a:close/>
                    <a:moveTo>
                      <a:pt x="2208023" y="3893"/>
                    </a:moveTo>
                    <a:lnTo>
                      <a:pt x="2289646" y="3893"/>
                    </a:lnTo>
                    <a:lnTo>
                      <a:pt x="2289646" y="8539"/>
                    </a:lnTo>
                    <a:lnTo>
                      <a:pt x="2286884" y="8539"/>
                    </a:lnTo>
                    <a:cubicBezTo>
                      <a:pt x="2279517" y="8539"/>
                      <a:pt x="2274494" y="9460"/>
                      <a:pt x="2271815" y="11302"/>
                    </a:cubicBezTo>
                    <a:cubicBezTo>
                      <a:pt x="2269889" y="12558"/>
                      <a:pt x="2268927" y="14399"/>
                      <a:pt x="2268927" y="16827"/>
                    </a:cubicBezTo>
                    <a:cubicBezTo>
                      <a:pt x="2268927" y="18334"/>
                      <a:pt x="2269261" y="20113"/>
                      <a:pt x="2269931" y="22164"/>
                    </a:cubicBezTo>
                    <a:cubicBezTo>
                      <a:pt x="2270601" y="24215"/>
                      <a:pt x="2272861" y="29719"/>
                      <a:pt x="2276712" y="38677"/>
                    </a:cubicBezTo>
                    <a:lnTo>
                      <a:pt x="2313003" y="123439"/>
                    </a:lnTo>
                    <a:lnTo>
                      <a:pt x="2346657" y="47970"/>
                    </a:lnTo>
                    <a:cubicBezTo>
                      <a:pt x="2350675" y="38845"/>
                      <a:pt x="2353145" y="32733"/>
                      <a:pt x="2354066" y="29636"/>
                    </a:cubicBezTo>
                    <a:cubicBezTo>
                      <a:pt x="2354986" y="26538"/>
                      <a:pt x="2355447" y="23901"/>
                      <a:pt x="2355447" y="21725"/>
                    </a:cubicBezTo>
                    <a:cubicBezTo>
                      <a:pt x="2355447" y="19213"/>
                      <a:pt x="2354777" y="16995"/>
                      <a:pt x="2353438" y="15069"/>
                    </a:cubicBezTo>
                    <a:cubicBezTo>
                      <a:pt x="2352098" y="13144"/>
                      <a:pt x="2350131" y="11679"/>
                      <a:pt x="2347536" y="10674"/>
                    </a:cubicBezTo>
                    <a:cubicBezTo>
                      <a:pt x="2343936" y="9251"/>
                      <a:pt x="2339164" y="8539"/>
                      <a:pt x="2333220" y="8539"/>
                    </a:cubicBezTo>
                    <a:lnTo>
                      <a:pt x="2333220" y="3893"/>
                    </a:lnTo>
                    <a:lnTo>
                      <a:pt x="2389101" y="3893"/>
                    </a:lnTo>
                    <a:lnTo>
                      <a:pt x="2389101" y="8539"/>
                    </a:lnTo>
                    <a:cubicBezTo>
                      <a:pt x="2382906" y="9544"/>
                      <a:pt x="2377380" y="12851"/>
                      <a:pt x="2372525" y="18460"/>
                    </a:cubicBezTo>
                    <a:cubicBezTo>
                      <a:pt x="2369009" y="22646"/>
                      <a:pt x="2363777" y="32482"/>
                      <a:pt x="2356828" y="47970"/>
                    </a:cubicBezTo>
                    <a:lnTo>
                      <a:pt x="2298185" y="178064"/>
                    </a:lnTo>
                    <a:lnTo>
                      <a:pt x="2294041" y="178064"/>
                    </a:lnTo>
                    <a:lnTo>
                      <a:pt x="2235650" y="42695"/>
                    </a:lnTo>
                    <a:cubicBezTo>
                      <a:pt x="2228617" y="26371"/>
                      <a:pt x="2223908" y="16785"/>
                      <a:pt x="2221522" y="13939"/>
                    </a:cubicBezTo>
                    <a:cubicBezTo>
                      <a:pt x="2219137" y="11093"/>
                      <a:pt x="2214637" y="9293"/>
                      <a:pt x="2208023" y="8539"/>
                    </a:cubicBezTo>
                    <a:close/>
                    <a:moveTo>
                      <a:pt x="2115913" y="3893"/>
                    </a:moveTo>
                    <a:lnTo>
                      <a:pt x="2204944" y="3893"/>
                    </a:lnTo>
                    <a:lnTo>
                      <a:pt x="2204944" y="8539"/>
                    </a:lnTo>
                    <a:lnTo>
                      <a:pt x="2199294" y="8539"/>
                    </a:lnTo>
                    <a:cubicBezTo>
                      <a:pt x="2194354" y="8539"/>
                      <a:pt x="2190378" y="9418"/>
                      <a:pt x="2187364" y="11176"/>
                    </a:cubicBezTo>
                    <a:cubicBezTo>
                      <a:pt x="2185187" y="12348"/>
                      <a:pt x="2183471" y="14358"/>
                      <a:pt x="2182216" y="17204"/>
                    </a:cubicBezTo>
                    <a:cubicBezTo>
                      <a:pt x="2181295" y="19213"/>
                      <a:pt x="2180834" y="24487"/>
                      <a:pt x="2180834" y="33026"/>
                    </a:cubicBezTo>
                    <a:lnTo>
                      <a:pt x="2180834" y="145038"/>
                    </a:lnTo>
                    <a:cubicBezTo>
                      <a:pt x="2180834" y="153744"/>
                      <a:pt x="2181316" y="159186"/>
                      <a:pt x="2182278" y="161363"/>
                    </a:cubicBezTo>
                    <a:cubicBezTo>
                      <a:pt x="2183241" y="163539"/>
                      <a:pt x="2185125" y="165444"/>
                      <a:pt x="2187929" y="167076"/>
                    </a:cubicBezTo>
                    <a:cubicBezTo>
                      <a:pt x="2190734" y="168709"/>
                      <a:pt x="2194522" y="169525"/>
                      <a:pt x="2199294" y="169525"/>
                    </a:cubicBezTo>
                    <a:lnTo>
                      <a:pt x="2204944" y="169525"/>
                    </a:lnTo>
                    <a:lnTo>
                      <a:pt x="2204944" y="174171"/>
                    </a:lnTo>
                    <a:lnTo>
                      <a:pt x="2115913" y="174171"/>
                    </a:lnTo>
                    <a:lnTo>
                      <a:pt x="2115913" y="169525"/>
                    </a:lnTo>
                    <a:lnTo>
                      <a:pt x="2121563" y="169525"/>
                    </a:lnTo>
                    <a:cubicBezTo>
                      <a:pt x="2126503" y="169525"/>
                      <a:pt x="2130479" y="168646"/>
                      <a:pt x="2133493" y="166888"/>
                    </a:cubicBezTo>
                    <a:cubicBezTo>
                      <a:pt x="2135670" y="165716"/>
                      <a:pt x="2137344" y="163707"/>
                      <a:pt x="2138516" y="160860"/>
                    </a:cubicBezTo>
                    <a:cubicBezTo>
                      <a:pt x="2139437" y="158851"/>
                      <a:pt x="2139897" y="153577"/>
                      <a:pt x="2139897" y="145038"/>
                    </a:cubicBezTo>
                    <a:lnTo>
                      <a:pt x="2139897" y="33026"/>
                    </a:lnTo>
                    <a:cubicBezTo>
                      <a:pt x="2139897" y="24320"/>
                      <a:pt x="2139437" y="18878"/>
                      <a:pt x="2138516" y="16702"/>
                    </a:cubicBezTo>
                    <a:cubicBezTo>
                      <a:pt x="2137595" y="14525"/>
                      <a:pt x="2135732" y="12621"/>
                      <a:pt x="2132928" y="10988"/>
                    </a:cubicBezTo>
                    <a:cubicBezTo>
                      <a:pt x="2130123" y="9356"/>
                      <a:pt x="2126335" y="8539"/>
                      <a:pt x="2121563" y="8539"/>
                    </a:cubicBezTo>
                    <a:lnTo>
                      <a:pt x="2115913" y="8539"/>
                    </a:lnTo>
                    <a:close/>
                    <a:moveTo>
                      <a:pt x="1923906" y="3893"/>
                    </a:moveTo>
                    <a:lnTo>
                      <a:pt x="1984307" y="3893"/>
                    </a:lnTo>
                    <a:lnTo>
                      <a:pt x="2068316" y="109501"/>
                    </a:lnTo>
                    <a:lnTo>
                      <a:pt x="2068316" y="36291"/>
                    </a:lnTo>
                    <a:cubicBezTo>
                      <a:pt x="2068316" y="26078"/>
                      <a:pt x="2066851" y="19171"/>
                      <a:pt x="2063921" y="15572"/>
                    </a:cubicBezTo>
                    <a:cubicBezTo>
                      <a:pt x="2059902" y="10716"/>
                      <a:pt x="2053163" y="8372"/>
                      <a:pt x="2043703" y="8539"/>
                    </a:cubicBezTo>
                    <a:lnTo>
                      <a:pt x="2043703" y="3893"/>
                    </a:lnTo>
                    <a:lnTo>
                      <a:pt x="2099960" y="3893"/>
                    </a:lnTo>
                    <a:lnTo>
                      <a:pt x="2099960" y="8539"/>
                    </a:lnTo>
                    <a:cubicBezTo>
                      <a:pt x="2092761" y="9460"/>
                      <a:pt x="2087926" y="10653"/>
                      <a:pt x="2085456" y="12118"/>
                    </a:cubicBezTo>
                    <a:cubicBezTo>
                      <a:pt x="2082987" y="13583"/>
                      <a:pt x="2081061" y="15969"/>
                      <a:pt x="2079680" y="19276"/>
                    </a:cubicBezTo>
                    <a:cubicBezTo>
                      <a:pt x="2078299" y="22583"/>
                      <a:pt x="2077608" y="28254"/>
                      <a:pt x="2077608" y="36291"/>
                    </a:cubicBezTo>
                    <a:lnTo>
                      <a:pt x="2077608" y="178064"/>
                    </a:lnTo>
                    <a:lnTo>
                      <a:pt x="2073339" y="178064"/>
                    </a:lnTo>
                    <a:lnTo>
                      <a:pt x="1958187" y="36291"/>
                    </a:lnTo>
                    <a:lnTo>
                      <a:pt x="1958187" y="144536"/>
                    </a:lnTo>
                    <a:cubicBezTo>
                      <a:pt x="1958187" y="154330"/>
                      <a:pt x="1960427" y="160944"/>
                      <a:pt x="1964906" y="164376"/>
                    </a:cubicBezTo>
                    <a:cubicBezTo>
                      <a:pt x="1969384" y="167809"/>
                      <a:pt x="1974512" y="169525"/>
                      <a:pt x="1980288" y="169525"/>
                    </a:cubicBezTo>
                    <a:lnTo>
                      <a:pt x="1984307" y="169525"/>
                    </a:lnTo>
                    <a:lnTo>
                      <a:pt x="1984307" y="174171"/>
                    </a:lnTo>
                    <a:lnTo>
                      <a:pt x="1923906" y="174171"/>
                    </a:lnTo>
                    <a:lnTo>
                      <a:pt x="1923906" y="169525"/>
                    </a:lnTo>
                    <a:cubicBezTo>
                      <a:pt x="1933282" y="169441"/>
                      <a:pt x="1939812" y="167516"/>
                      <a:pt x="1943495" y="163749"/>
                    </a:cubicBezTo>
                    <a:cubicBezTo>
                      <a:pt x="1947179" y="159981"/>
                      <a:pt x="1949021" y="153577"/>
                      <a:pt x="1949021" y="144536"/>
                    </a:cubicBezTo>
                    <a:lnTo>
                      <a:pt x="1949021" y="24362"/>
                    </a:lnTo>
                    <a:lnTo>
                      <a:pt x="1945379" y="19841"/>
                    </a:lnTo>
                    <a:cubicBezTo>
                      <a:pt x="1941779" y="15320"/>
                      <a:pt x="1938598" y="12348"/>
                      <a:pt x="1935835" y="10925"/>
                    </a:cubicBezTo>
                    <a:cubicBezTo>
                      <a:pt x="1933073" y="9502"/>
                      <a:pt x="1929096" y="8707"/>
                      <a:pt x="1923906" y="8539"/>
                    </a:cubicBezTo>
                    <a:close/>
                    <a:moveTo>
                      <a:pt x="1735792" y="3893"/>
                    </a:moveTo>
                    <a:lnTo>
                      <a:pt x="1823693" y="3893"/>
                    </a:lnTo>
                    <a:lnTo>
                      <a:pt x="1823693" y="8539"/>
                    </a:lnTo>
                    <a:lnTo>
                      <a:pt x="1819298" y="8539"/>
                    </a:lnTo>
                    <a:cubicBezTo>
                      <a:pt x="1812685" y="8539"/>
                      <a:pt x="1808143" y="9230"/>
                      <a:pt x="1805674" y="10611"/>
                    </a:cubicBezTo>
                    <a:cubicBezTo>
                      <a:pt x="1803204" y="11993"/>
                      <a:pt x="1801446" y="13897"/>
                      <a:pt x="1800399" y="16325"/>
                    </a:cubicBezTo>
                    <a:cubicBezTo>
                      <a:pt x="1799353" y="18753"/>
                      <a:pt x="1798830" y="24822"/>
                      <a:pt x="1798830" y="34533"/>
                    </a:cubicBezTo>
                    <a:lnTo>
                      <a:pt x="1798830" y="117914"/>
                    </a:lnTo>
                    <a:cubicBezTo>
                      <a:pt x="1798830" y="133150"/>
                      <a:pt x="1799981" y="143238"/>
                      <a:pt x="1802283" y="148177"/>
                    </a:cubicBezTo>
                    <a:cubicBezTo>
                      <a:pt x="1804585" y="153117"/>
                      <a:pt x="1808373" y="157219"/>
                      <a:pt x="1813647" y="160484"/>
                    </a:cubicBezTo>
                    <a:cubicBezTo>
                      <a:pt x="1818922" y="163749"/>
                      <a:pt x="1825577" y="165381"/>
                      <a:pt x="1833614" y="165381"/>
                    </a:cubicBezTo>
                    <a:cubicBezTo>
                      <a:pt x="1842822" y="165381"/>
                      <a:pt x="1850671" y="163309"/>
                      <a:pt x="1857159" y="159165"/>
                    </a:cubicBezTo>
                    <a:cubicBezTo>
                      <a:pt x="1863647" y="155021"/>
                      <a:pt x="1868502" y="149308"/>
                      <a:pt x="1871725" y="142024"/>
                    </a:cubicBezTo>
                    <a:cubicBezTo>
                      <a:pt x="1874948" y="134741"/>
                      <a:pt x="1876560" y="122058"/>
                      <a:pt x="1876560" y="103975"/>
                    </a:cubicBezTo>
                    <a:lnTo>
                      <a:pt x="1876560" y="34533"/>
                    </a:lnTo>
                    <a:cubicBezTo>
                      <a:pt x="1876560" y="26915"/>
                      <a:pt x="1875765" y="21473"/>
                      <a:pt x="1874174" y="18209"/>
                    </a:cubicBezTo>
                    <a:cubicBezTo>
                      <a:pt x="1872583" y="14944"/>
                      <a:pt x="1870574" y="12683"/>
                      <a:pt x="1868146" y="11428"/>
                    </a:cubicBezTo>
                    <a:cubicBezTo>
                      <a:pt x="1864379" y="9502"/>
                      <a:pt x="1859063" y="8539"/>
                      <a:pt x="1852199" y="8539"/>
                    </a:cubicBezTo>
                    <a:lnTo>
                      <a:pt x="1852199" y="3893"/>
                    </a:lnTo>
                    <a:lnTo>
                      <a:pt x="1911093" y="3893"/>
                    </a:lnTo>
                    <a:lnTo>
                      <a:pt x="1911093" y="8539"/>
                    </a:lnTo>
                    <a:lnTo>
                      <a:pt x="1907577" y="8539"/>
                    </a:lnTo>
                    <a:cubicBezTo>
                      <a:pt x="1902805" y="8539"/>
                      <a:pt x="1898828" y="9502"/>
                      <a:pt x="1895647" y="11428"/>
                    </a:cubicBezTo>
                    <a:cubicBezTo>
                      <a:pt x="1892466" y="13353"/>
                      <a:pt x="1890164" y="16241"/>
                      <a:pt x="1888741" y="20092"/>
                    </a:cubicBezTo>
                    <a:cubicBezTo>
                      <a:pt x="1887652" y="22771"/>
                      <a:pt x="1887108" y="27585"/>
                      <a:pt x="1887108" y="34533"/>
                    </a:cubicBezTo>
                    <a:lnTo>
                      <a:pt x="1887108" y="99204"/>
                    </a:lnTo>
                    <a:cubicBezTo>
                      <a:pt x="1887108" y="119212"/>
                      <a:pt x="1885790" y="133653"/>
                      <a:pt x="1883152" y="142527"/>
                    </a:cubicBezTo>
                    <a:cubicBezTo>
                      <a:pt x="1880515" y="151400"/>
                      <a:pt x="1874090" y="159563"/>
                      <a:pt x="1863877" y="167013"/>
                    </a:cubicBezTo>
                    <a:cubicBezTo>
                      <a:pt x="1853664" y="174464"/>
                      <a:pt x="1839725" y="178189"/>
                      <a:pt x="1822061" y="178189"/>
                    </a:cubicBezTo>
                    <a:cubicBezTo>
                      <a:pt x="1807327" y="178189"/>
                      <a:pt x="1795942" y="176222"/>
                      <a:pt x="1787905" y="172288"/>
                    </a:cubicBezTo>
                    <a:cubicBezTo>
                      <a:pt x="1776938" y="166930"/>
                      <a:pt x="1769194" y="160065"/>
                      <a:pt x="1764674" y="151693"/>
                    </a:cubicBezTo>
                    <a:cubicBezTo>
                      <a:pt x="1760153" y="143322"/>
                      <a:pt x="1757893" y="132062"/>
                      <a:pt x="1757893" y="117914"/>
                    </a:cubicBezTo>
                    <a:lnTo>
                      <a:pt x="1757893" y="34533"/>
                    </a:lnTo>
                    <a:cubicBezTo>
                      <a:pt x="1757893" y="24738"/>
                      <a:pt x="1757349" y="18648"/>
                      <a:pt x="1756260" y="16262"/>
                    </a:cubicBezTo>
                    <a:cubicBezTo>
                      <a:pt x="1755172" y="13876"/>
                      <a:pt x="1753288" y="11972"/>
                      <a:pt x="1750609" y="10549"/>
                    </a:cubicBezTo>
                    <a:cubicBezTo>
                      <a:pt x="1747931" y="9125"/>
                      <a:pt x="1742991" y="8456"/>
                      <a:pt x="1735792" y="8539"/>
                    </a:cubicBezTo>
                    <a:close/>
                    <a:moveTo>
                      <a:pt x="1504806" y="3893"/>
                    </a:moveTo>
                    <a:lnTo>
                      <a:pt x="1565207" y="3893"/>
                    </a:lnTo>
                    <a:lnTo>
                      <a:pt x="1649216" y="109501"/>
                    </a:lnTo>
                    <a:lnTo>
                      <a:pt x="1649216" y="36291"/>
                    </a:lnTo>
                    <a:cubicBezTo>
                      <a:pt x="1649216" y="26078"/>
                      <a:pt x="1647751" y="19171"/>
                      <a:pt x="1644821" y="15572"/>
                    </a:cubicBezTo>
                    <a:cubicBezTo>
                      <a:pt x="1640802" y="10716"/>
                      <a:pt x="1634063" y="8372"/>
                      <a:pt x="1624603" y="8539"/>
                    </a:cubicBezTo>
                    <a:lnTo>
                      <a:pt x="1624603" y="3893"/>
                    </a:lnTo>
                    <a:lnTo>
                      <a:pt x="1680860" y="3893"/>
                    </a:lnTo>
                    <a:lnTo>
                      <a:pt x="1680860" y="8539"/>
                    </a:lnTo>
                    <a:cubicBezTo>
                      <a:pt x="1673661" y="9460"/>
                      <a:pt x="1668826" y="10653"/>
                      <a:pt x="1666356" y="12118"/>
                    </a:cubicBezTo>
                    <a:cubicBezTo>
                      <a:pt x="1663887" y="13583"/>
                      <a:pt x="1661961" y="15969"/>
                      <a:pt x="1660580" y="19276"/>
                    </a:cubicBezTo>
                    <a:cubicBezTo>
                      <a:pt x="1659199" y="22583"/>
                      <a:pt x="1658508" y="28254"/>
                      <a:pt x="1658508" y="36291"/>
                    </a:cubicBezTo>
                    <a:lnTo>
                      <a:pt x="1658508" y="178064"/>
                    </a:lnTo>
                    <a:lnTo>
                      <a:pt x="1654239" y="178064"/>
                    </a:lnTo>
                    <a:lnTo>
                      <a:pt x="1539087" y="36291"/>
                    </a:lnTo>
                    <a:lnTo>
                      <a:pt x="1539087" y="144536"/>
                    </a:lnTo>
                    <a:cubicBezTo>
                      <a:pt x="1539087" y="154330"/>
                      <a:pt x="1541327" y="160944"/>
                      <a:pt x="1545806" y="164376"/>
                    </a:cubicBezTo>
                    <a:cubicBezTo>
                      <a:pt x="1550284" y="167809"/>
                      <a:pt x="1555412" y="169525"/>
                      <a:pt x="1561188" y="169525"/>
                    </a:cubicBezTo>
                    <a:lnTo>
                      <a:pt x="1565207" y="169525"/>
                    </a:lnTo>
                    <a:lnTo>
                      <a:pt x="1565207" y="174171"/>
                    </a:lnTo>
                    <a:lnTo>
                      <a:pt x="1504806" y="174171"/>
                    </a:lnTo>
                    <a:lnTo>
                      <a:pt x="1504806" y="169525"/>
                    </a:lnTo>
                    <a:cubicBezTo>
                      <a:pt x="1514182" y="169441"/>
                      <a:pt x="1520712" y="167516"/>
                      <a:pt x="1524395" y="163749"/>
                    </a:cubicBezTo>
                    <a:cubicBezTo>
                      <a:pt x="1528079" y="159981"/>
                      <a:pt x="1529921" y="153577"/>
                      <a:pt x="1529921" y="144536"/>
                    </a:cubicBezTo>
                    <a:lnTo>
                      <a:pt x="1529921" y="24362"/>
                    </a:lnTo>
                    <a:lnTo>
                      <a:pt x="1526279" y="19841"/>
                    </a:lnTo>
                    <a:cubicBezTo>
                      <a:pt x="1522679" y="15320"/>
                      <a:pt x="1519498" y="12348"/>
                      <a:pt x="1516735" y="10925"/>
                    </a:cubicBezTo>
                    <a:cubicBezTo>
                      <a:pt x="1513973" y="9502"/>
                      <a:pt x="1509996" y="8707"/>
                      <a:pt x="1504806" y="8539"/>
                    </a:cubicBezTo>
                    <a:close/>
                    <a:moveTo>
                      <a:pt x="1334863" y="3893"/>
                    </a:moveTo>
                    <a:lnTo>
                      <a:pt x="1477389" y="3893"/>
                    </a:lnTo>
                    <a:lnTo>
                      <a:pt x="1477389" y="54248"/>
                    </a:lnTo>
                    <a:lnTo>
                      <a:pt x="1472617" y="54248"/>
                    </a:lnTo>
                    <a:cubicBezTo>
                      <a:pt x="1470189" y="41942"/>
                      <a:pt x="1466778" y="33110"/>
                      <a:pt x="1462383" y="27752"/>
                    </a:cubicBezTo>
                    <a:cubicBezTo>
                      <a:pt x="1457988" y="22394"/>
                      <a:pt x="1451772" y="18460"/>
                      <a:pt x="1443735" y="15948"/>
                    </a:cubicBezTo>
                    <a:cubicBezTo>
                      <a:pt x="1439047" y="14441"/>
                      <a:pt x="1430257" y="13688"/>
                      <a:pt x="1417365" y="13688"/>
                    </a:cubicBezTo>
                    <a:lnTo>
                      <a:pt x="1399784" y="13688"/>
                    </a:lnTo>
                    <a:lnTo>
                      <a:pt x="1399784" y="83005"/>
                    </a:lnTo>
                    <a:lnTo>
                      <a:pt x="1403175" y="83005"/>
                    </a:lnTo>
                    <a:cubicBezTo>
                      <a:pt x="1413974" y="83005"/>
                      <a:pt x="1421802" y="79614"/>
                      <a:pt x="1426657" y="72833"/>
                    </a:cubicBezTo>
                    <a:cubicBezTo>
                      <a:pt x="1431513" y="66052"/>
                      <a:pt x="1434610" y="56048"/>
                      <a:pt x="1435950" y="42821"/>
                    </a:cubicBezTo>
                    <a:lnTo>
                      <a:pt x="1440721" y="42821"/>
                    </a:lnTo>
                    <a:lnTo>
                      <a:pt x="1440721" y="131978"/>
                    </a:lnTo>
                    <a:lnTo>
                      <a:pt x="1435950" y="131978"/>
                    </a:lnTo>
                    <a:cubicBezTo>
                      <a:pt x="1434945" y="122267"/>
                      <a:pt x="1432831" y="114314"/>
                      <a:pt x="1429608" y="108119"/>
                    </a:cubicBezTo>
                    <a:cubicBezTo>
                      <a:pt x="1426385" y="101924"/>
                      <a:pt x="1422639" y="97760"/>
                      <a:pt x="1418369" y="95625"/>
                    </a:cubicBezTo>
                    <a:cubicBezTo>
                      <a:pt x="1414100" y="93490"/>
                      <a:pt x="1407905" y="92423"/>
                      <a:pt x="1399784" y="92423"/>
                    </a:cubicBezTo>
                    <a:lnTo>
                      <a:pt x="1399784" y="140392"/>
                    </a:lnTo>
                    <a:cubicBezTo>
                      <a:pt x="1399784" y="149768"/>
                      <a:pt x="1400182" y="155503"/>
                      <a:pt x="1400977" y="157595"/>
                    </a:cubicBezTo>
                    <a:cubicBezTo>
                      <a:pt x="1401773" y="159688"/>
                      <a:pt x="1403259" y="161404"/>
                      <a:pt x="1405435" y="162744"/>
                    </a:cubicBezTo>
                    <a:cubicBezTo>
                      <a:pt x="1407612" y="164083"/>
                      <a:pt x="1411128" y="164753"/>
                      <a:pt x="1415983" y="164753"/>
                    </a:cubicBezTo>
                    <a:lnTo>
                      <a:pt x="1426155" y="164753"/>
                    </a:lnTo>
                    <a:cubicBezTo>
                      <a:pt x="1442061" y="164753"/>
                      <a:pt x="1454807" y="161070"/>
                      <a:pt x="1464392" y="153703"/>
                    </a:cubicBezTo>
                    <a:cubicBezTo>
                      <a:pt x="1473977" y="146336"/>
                      <a:pt x="1480863" y="135118"/>
                      <a:pt x="1485049" y="120049"/>
                    </a:cubicBezTo>
                    <a:lnTo>
                      <a:pt x="1489695" y="120049"/>
                    </a:lnTo>
                    <a:lnTo>
                      <a:pt x="1482035" y="174171"/>
                    </a:lnTo>
                    <a:lnTo>
                      <a:pt x="1334863" y="174171"/>
                    </a:lnTo>
                    <a:lnTo>
                      <a:pt x="1334863" y="169525"/>
                    </a:lnTo>
                    <a:lnTo>
                      <a:pt x="1340514" y="169525"/>
                    </a:lnTo>
                    <a:cubicBezTo>
                      <a:pt x="1345453" y="169525"/>
                      <a:pt x="1349429" y="168646"/>
                      <a:pt x="1352443" y="166888"/>
                    </a:cubicBezTo>
                    <a:cubicBezTo>
                      <a:pt x="1354620" y="165716"/>
                      <a:pt x="1356294" y="163707"/>
                      <a:pt x="1357466" y="160860"/>
                    </a:cubicBezTo>
                    <a:cubicBezTo>
                      <a:pt x="1358387" y="158851"/>
                      <a:pt x="1358847" y="153577"/>
                      <a:pt x="1358847" y="145038"/>
                    </a:cubicBezTo>
                    <a:lnTo>
                      <a:pt x="1358847" y="33026"/>
                    </a:lnTo>
                    <a:cubicBezTo>
                      <a:pt x="1358847" y="25324"/>
                      <a:pt x="1358638" y="20594"/>
                      <a:pt x="1358219" y="18836"/>
                    </a:cubicBezTo>
                    <a:cubicBezTo>
                      <a:pt x="1357382" y="15906"/>
                      <a:pt x="1355834" y="13646"/>
                      <a:pt x="1353573" y="12055"/>
                    </a:cubicBezTo>
                    <a:cubicBezTo>
                      <a:pt x="1350392" y="9711"/>
                      <a:pt x="1346039" y="8539"/>
                      <a:pt x="1340514" y="8539"/>
                    </a:cubicBezTo>
                    <a:lnTo>
                      <a:pt x="1334863" y="8539"/>
                    </a:lnTo>
                    <a:close/>
                    <a:moveTo>
                      <a:pt x="958007" y="3893"/>
                    </a:moveTo>
                    <a:lnTo>
                      <a:pt x="1110955" y="3893"/>
                    </a:lnTo>
                    <a:lnTo>
                      <a:pt x="1110955" y="49979"/>
                    </a:lnTo>
                    <a:lnTo>
                      <a:pt x="1106435" y="49979"/>
                    </a:lnTo>
                    <a:cubicBezTo>
                      <a:pt x="1103756" y="39347"/>
                      <a:pt x="1100784" y="31708"/>
                      <a:pt x="1097519" y="27062"/>
                    </a:cubicBezTo>
                    <a:cubicBezTo>
                      <a:pt x="1094254" y="22415"/>
                      <a:pt x="1089775" y="18711"/>
                      <a:pt x="1084083" y="15948"/>
                    </a:cubicBezTo>
                    <a:cubicBezTo>
                      <a:pt x="1080902" y="14441"/>
                      <a:pt x="1075334" y="13688"/>
                      <a:pt x="1067381" y="13688"/>
                    </a:cubicBezTo>
                    <a:lnTo>
                      <a:pt x="1054698" y="13688"/>
                    </a:lnTo>
                    <a:lnTo>
                      <a:pt x="1054698" y="145038"/>
                    </a:lnTo>
                    <a:cubicBezTo>
                      <a:pt x="1054698" y="153744"/>
                      <a:pt x="1055180" y="159186"/>
                      <a:pt x="1056143" y="161363"/>
                    </a:cubicBezTo>
                    <a:cubicBezTo>
                      <a:pt x="1057105" y="163539"/>
                      <a:pt x="1058989" y="165444"/>
                      <a:pt x="1061793" y="167076"/>
                    </a:cubicBezTo>
                    <a:cubicBezTo>
                      <a:pt x="1064598" y="168709"/>
                      <a:pt x="1068428" y="169525"/>
                      <a:pt x="1073283" y="169525"/>
                    </a:cubicBezTo>
                    <a:lnTo>
                      <a:pt x="1078934" y="169525"/>
                    </a:lnTo>
                    <a:lnTo>
                      <a:pt x="1078934" y="174171"/>
                    </a:lnTo>
                    <a:lnTo>
                      <a:pt x="989777" y="174171"/>
                    </a:lnTo>
                    <a:lnTo>
                      <a:pt x="989777" y="169525"/>
                    </a:lnTo>
                    <a:lnTo>
                      <a:pt x="995428" y="169525"/>
                    </a:lnTo>
                    <a:cubicBezTo>
                      <a:pt x="1000367" y="169525"/>
                      <a:pt x="1004343" y="168646"/>
                      <a:pt x="1007357" y="166888"/>
                    </a:cubicBezTo>
                    <a:cubicBezTo>
                      <a:pt x="1009534" y="165716"/>
                      <a:pt x="1011250" y="163707"/>
                      <a:pt x="1012506" y="160860"/>
                    </a:cubicBezTo>
                    <a:cubicBezTo>
                      <a:pt x="1013426" y="158851"/>
                      <a:pt x="1013887" y="153577"/>
                      <a:pt x="1013887" y="145038"/>
                    </a:cubicBezTo>
                    <a:lnTo>
                      <a:pt x="1013887" y="13688"/>
                    </a:lnTo>
                    <a:lnTo>
                      <a:pt x="1001581" y="13688"/>
                    </a:lnTo>
                    <a:cubicBezTo>
                      <a:pt x="990112" y="13688"/>
                      <a:pt x="981782" y="16116"/>
                      <a:pt x="976592" y="20971"/>
                    </a:cubicBezTo>
                    <a:cubicBezTo>
                      <a:pt x="969308" y="27752"/>
                      <a:pt x="964704" y="37421"/>
                      <a:pt x="962778" y="49979"/>
                    </a:cubicBezTo>
                    <a:lnTo>
                      <a:pt x="958007" y="49979"/>
                    </a:lnTo>
                    <a:close/>
                    <a:moveTo>
                      <a:pt x="617599" y="3893"/>
                    </a:moveTo>
                    <a:lnTo>
                      <a:pt x="699222" y="3893"/>
                    </a:lnTo>
                    <a:lnTo>
                      <a:pt x="699222" y="8539"/>
                    </a:lnTo>
                    <a:lnTo>
                      <a:pt x="695581" y="8539"/>
                    </a:lnTo>
                    <a:cubicBezTo>
                      <a:pt x="690642" y="8539"/>
                      <a:pt x="687188" y="9251"/>
                      <a:pt x="685221" y="10674"/>
                    </a:cubicBezTo>
                    <a:cubicBezTo>
                      <a:pt x="683254" y="12097"/>
                      <a:pt x="682270" y="13604"/>
                      <a:pt x="682270" y="15195"/>
                    </a:cubicBezTo>
                    <a:cubicBezTo>
                      <a:pt x="682270" y="18209"/>
                      <a:pt x="685619" y="25785"/>
                      <a:pt x="692316" y="37924"/>
                    </a:cubicBezTo>
                    <a:lnTo>
                      <a:pt x="723081" y="94306"/>
                    </a:lnTo>
                    <a:lnTo>
                      <a:pt x="753721" y="42947"/>
                    </a:lnTo>
                    <a:cubicBezTo>
                      <a:pt x="761340" y="30389"/>
                      <a:pt x="765149" y="22059"/>
                      <a:pt x="765149" y="17957"/>
                    </a:cubicBezTo>
                    <a:cubicBezTo>
                      <a:pt x="765149" y="15697"/>
                      <a:pt x="764060" y="13813"/>
                      <a:pt x="761884" y="12307"/>
                    </a:cubicBezTo>
                    <a:cubicBezTo>
                      <a:pt x="759037" y="10214"/>
                      <a:pt x="753805" y="8958"/>
                      <a:pt x="746187" y="8539"/>
                    </a:cubicBezTo>
                    <a:lnTo>
                      <a:pt x="746187" y="3893"/>
                    </a:lnTo>
                    <a:lnTo>
                      <a:pt x="798175" y="3893"/>
                    </a:lnTo>
                    <a:lnTo>
                      <a:pt x="798175" y="8539"/>
                    </a:lnTo>
                    <a:cubicBezTo>
                      <a:pt x="792565" y="9293"/>
                      <a:pt x="788254" y="10925"/>
                      <a:pt x="785240" y="13437"/>
                    </a:cubicBezTo>
                    <a:cubicBezTo>
                      <a:pt x="781055" y="16953"/>
                      <a:pt x="774441" y="26538"/>
                      <a:pt x="765400" y="42193"/>
                    </a:cubicBezTo>
                    <a:lnTo>
                      <a:pt x="728481" y="103850"/>
                    </a:lnTo>
                    <a:lnTo>
                      <a:pt x="728481" y="145038"/>
                    </a:lnTo>
                    <a:cubicBezTo>
                      <a:pt x="728481" y="153828"/>
                      <a:pt x="728941" y="159291"/>
                      <a:pt x="729862" y="161425"/>
                    </a:cubicBezTo>
                    <a:cubicBezTo>
                      <a:pt x="730783" y="163560"/>
                      <a:pt x="732604" y="165444"/>
                      <a:pt x="735325" y="167076"/>
                    </a:cubicBezTo>
                    <a:cubicBezTo>
                      <a:pt x="738046" y="168709"/>
                      <a:pt x="741666" y="169525"/>
                      <a:pt x="746187" y="169525"/>
                    </a:cubicBezTo>
                    <a:lnTo>
                      <a:pt x="755731" y="169525"/>
                    </a:lnTo>
                    <a:lnTo>
                      <a:pt x="755731" y="174171"/>
                    </a:lnTo>
                    <a:lnTo>
                      <a:pt x="660169" y="174171"/>
                    </a:lnTo>
                    <a:lnTo>
                      <a:pt x="660169" y="169525"/>
                    </a:lnTo>
                    <a:lnTo>
                      <a:pt x="669085" y="169525"/>
                    </a:lnTo>
                    <a:cubicBezTo>
                      <a:pt x="674108" y="169525"/>
                      <a:pt x="678084" y="168646"/>
                      <a:pt x="681014" y="166888"/>
                    </a:cubicBezTo>
                    <a:cubicBezTo>
                      <a:pt x="683191" y="165716"/>
                      <a:pt x="684907" y="163707"/>
                      <a:pt x="686163" y="160860"/>
                    </a:cubicBezTo>
                    <a:cubicBezTo>
                      <a:pt x="687084" y="158851"/>
                      <a:pt x="687544" y="153577"/>
                      <a:pt x="687544" y="145038"/>
                    </a:cubicBezTo>
                    <a:lnTo>
                      <a:pt x="687544" y="110882"/>
                    </a:lnTo>
                    <a:lnTo>
                      <a:pt x="647486" y="37924"/>
                    </a:lnTo>
                    <a:cubicBezTo>
                      <a:pt x="639533" y="23525"/>
                      <a:pt x="633924" y="15048"/>
                      <a:pt x="630659" y="12495"/>
                    </a:cubicBezTo>
                    <a:cubicBezTo>
                      <a:pt x="627394" y="9942"/>
                      <a:pt x="623041" y="8623"/>
                      <a:pt x="617599" y="8539"/>
                    </a:cubicBezTo>
                    <a:close/>
                    <a:moveTo>
                      <a:pt x="323706" y="3893"/>
                    </a:moveTo>
                    <a:lnTo>
                      <a:pt x="384107" y="3893"/>
                    </a:lnTo>
                    <a:lnTo>
                      <a:pt x="468116" y="109501"/>
                    </a:lnTo>
                    <a:lnTo>
                      <a:pt x="468116" y="36291"/>
                    </a:lnTo>
                    <a:cubicBezTo>
                      <a:pt x="468116" y="26078"/>
                      <a:pt x="466651" y="19171"/>
                      <a:pt x="463721" y="15572"/>
                    </a:cubicBezTo>
                    <a:cubicBezTo>
                      <a:pt x="459702" y="10716"/>
                      <a:pt x="452963" y="8372"/>
                      <a:pt x="443503" y="8539"/>
                    </a:cubicBezTo>
                    <a:lnTo>
                      <a:pt x="443503" y="3893"/>
                    </a:lnTo>
                    <a:lnTo>
                      <a:pt x="499760" y="3893"/>
                    </a:lnTo>
                    <a:lnTo>
                      <a:pt x="499760" y="8539"/>
                    </a:lnTo>
                    <a:cubicBezTo>
                      <a:pt x="492561" y="9460"/>
                      <a:pt x="487726" y="10653"/>
                      <a:pt x="485256" y="12118"/>
                    </a:cubicBezTo>
                    <a:cubicBezTo>
                      <a:pt x="482787" y="13583"/>
                      <a:pt x="480861" y="15969"/>
                      <a:pt x="479480" y="19276"/>
                    </a:cubicBezTo>
                    <a:cubicBezTo>
                      <a:pt x="478099" y="22583"/>
                      <a:pt x="477408" y="28254"/>
                      <a:pt x="477408" y="36291"/>
                    </a:cubicBezTo>
                    <a:lnTo>
                      <a:pt x="477408" y="178064"/>
                    </a:lnTo>
                    <a:lnTo>
                      <a:pt x="473138" y="178064"/>
                    </a:lnTo>
                    <a:lnTo>
                      <a:pt x="357987" y="36291"/>
                    </a:lnTo>
                    <a:lnTo>
                      <a:pt x="357987" y="144536"/>
                    </a:lnTo>
                    <a:cubicBezTo>
                      <a:pt x="357987" y="154330"/>
                      <a:pt x="360227" y="160944"/>
                      <a:pt x="364706" y="164376"/>
                    </a:cubicBezTo>
                    <a:cubicBezTo>
                      <a:pt x="369184" y="167809"/>
                      <a:pt x="374312" y="169525"/>
                      <a:pt x="380088" y="169525"/>
                    </a:cubicBezTo>
                    <a:lnTo>
                      <a:pt x="384107" y="169525"/>
                    </a:lnTo>
                    <a:lnTo>
                      <a:pt x="384107" y="174171"/>
                    </a:lnTo>
                    <a:lnTo>
                      <a:pt x="323706" y="174171"/>
                    </a:lnTo>
                    <a:lnTo>
                      <a:pt x="323706" y="169525"/>
                    </a:lnTo>
                    <a:cubicBezTo>
                      <a:pt x="333082" y="169441"/>
                      <a:pt x="339612" y="167516"/>
                      <a:pt x="343296" y="163749"/>
                    </a:cubicBezTo>
                    <a:cubicBezTo>
                      <a:pt x="346979" y="159981"/>
                      <a:pt x="348821" y="153577"/>
                      <a:pt x="348821" y="144536"/>
                    </a:cubicBezTo>
                    <a:lnTo>
                      <a:pt x="348821" y="24362"/>
                    </a:lnTo>
                    <a:lnTo>
                      <a:pt x="345179" y="19841"/>
                    </a:lnTo>
                    <a:cubicBezTo>
                      <a:pt x="341579" y="15320"/>
                      <a:pt x="338398" y="12348"/>
                      <a:pt x="335635" y="10925"/>
                    </a:cubicBezTo>
                    <a:cubicBezTo>
                      <a:pt x="332873" y="9502"/>
                      <a:pt x="328896" y="8707"/>
                      <a:pt x="323706" y="8539"/>
                    </a:cubicBezTo>
                    <a:close/>
                    <a:moveTo>
                      <a:pt x="135592" y="3893"/>
                    </a:moveTo>
                    <a:lnTo>
                      <a:pt x="223493" y="3893"/>
                    </a:lnTo>
                    <a:lnTo>
                      <a:pt x="223493" y="8539"/>
                    </a:lnTo>
                    <a:lnTo>
                      <a:pt x="219098" y="8539"/>
                    </a:lnTo>
                    <a:cubicBezTo>
                      <a:pt x="212485" y="8539"/>
                      <a:pt x="207943" y="9230"/>
                      <a:pt x="205474" y="10611"/>
                    </a:cubicBezTo>
                    <a:cubicBezTo>
                      <a:pt x="203004" y="11993"/>
                      <a:pt x="201246" y="13897"/>
                      <a:pt x="200199" y="16325"/>
                    </a:cubicBezTo>
                    <a:cubicBezTo>
                      <a:pt x="199153" y="18753"/>
                      <a:pt x="198630" y="24822"/>
                      <a:pt x="198630" y="34533"/>
                    </a:cubicBezTo>
                    <a:lnTo>
                      <a:pt x="198630" y="117914"/>
                    </a:lnTo>
                    <a:cubicBezTo>
                      <a:pt x="198630" y="133150"/>
                      <a:pt x="199781" y="143238"/>
                      <a:pt x="202083" y="148177"/>
                    </a:cubicBezTo>
                    <a:cubicBezTo>
                      <a:pt x="204385" y="153117"/>
                      <a:pt x="208173" y="157219"/>
                      <a:pt x="213448" y="160484"/>
                    </a:cubicBezTo>
                    <a:cubicBezTo>
                      <a:pt x="218721" y="163749"/>
                      <a:pt x="225377" y="165381"/>
                      <a:pt x="233414" y="165381"/>
                    </a:cubicBezTo>
                    <a:cubicBezTo>
                      <a:pt x="242622" y="165381"/>
                      <a:pt x="250471" y="163309"/>
                      <a:pt x="256959" y="159165"/>
                    </a:cubicBezTo>
                    <a:cubicBezTo>
                      <a:pt x="263447" y="155021"/>
                      <a:pt x="268302" y="149308"/>
                      <a:pt x="271525" y="142024"/>
                    </a:cubicBezTo>
                    <a:cubicBezTo>
                      <a:pt x="274748" y="134741"/>
                      <a:pt x="276360" y="122058"/>
                      <a:pt x="276360" y="103975"/>
                    </a:cubicBezTo>
                    <a:lnTo>
                      <a:pt x="276360" y="34533"/>
                    </a:lnTo>
                    <a:cubicBezTo>
                      <a:pt x="276360" y="26915"/>
                      <a:pt x="275564" y="21473"/>
                      <a:pt x="273974" y="18209"/>
                    </a:cubicBezTo>
                    <a:cubicBezTo>
                      <a:pt x="272383" y="14944"/>
                      <a:pt x="270374" y="12683"/>
                      <a:pt x="267946" y="11428"/>
                    </a:cubicBezTo>
                    <a:cubicBezTo>
                      <a:pt x="264179" y="9502"/>
                      <a:pt x="258863" y="8539"/>
                      <a:pt x="251998" y="8539"/>
                    </a:cubicBezTo>
                    <a:lnTo>
                      <a:pt x="251998" y="3893"/>
                    </a:lnTo>
                    <a:lnTo>
                      <a:pt x="310893" y="3893"/>
                    </a:lnTo>
                    <a:lnTo>
                      <a:pt x="310893" y="8539"/>
                    </a:lnTo>
                    <a:lnTo>
                      <a:pt x="307377" y="8539"/>
                    </a:lnTo>
                    <a:cubicBezTo>
                      <a:pt x="302605" y="8539"/>
                      <a:pt x="298628" y="9502"/>
                      <a:pt x="295447" y="11428"/>
                    </a:cubicBezTo>
                    <a:cubicBezTo>
                      <a:pt x="292266" y="13353"/>
                      <a:pt x="289964" y="16241"/>
                      <a:pt x="288540" y="20092"/>
                    </a:cubicBezTo>
                    <a:cubicBezTo>
                      <a:pt x="287452" y="22771"/>
                      <a:pt x="286908" y="27585"/>
                      <a:pt x="286908" y="34533"/>
                    </a:cubicBezTo>
                    <a:lnTo>
                      <a:pt x="286908" y="99204"/>
                    </a:lnTo>
                    <a:cubicBezTo>
                      <a:pt x="286908" y="119212"/>
                      <a:pt x="285589" y="133653"/>
                      <a:pt x="282953" y="142527"/>
                    </a:cubicBezTo>
                    <a:cubicBezTo>
                      <a:pt x="280315" y="151400"/>
                      <a:pt x="273890" y="159563"/>
                      <a:pt x="263677" y="167013"/>
                    </a:cubicBezTo>
                    <a:cubicBezTo>
                      <a:pt x="253464" y="174464"/>
                      <a:pt x="239525" y="178189"/>
                      <a:pt x="221861" y="178189"/>
                    </a:cubicBezTo>
                    <a:cubicBezTo>
                      <a:pt x="207127" y="178189"/>
                      <a:pt x="195741" y="176222"/>
                      <a:pt x="187705" y="172288"/>
                    </a:cubicBezTo>
                    <a:cubicBezTo>
                      <a:pt x="176738" y="166930"/>
                      <a:pt x="168994" y="160065"/>
                      <a:pt x="164474" y="151693"/>
                    </a:cubicBezTo>
                    <a:cubicBezTo>
                      <a:pt x="159953" y="143322"/>
                      <a:pt x="157693" y="132062"/>
                      <a:pt x="157693" y="117914"/>
                    </a:cubicBezTo>
                    <a:lnTo>
                      <a:pt x="157693" y="34533"/>
                    </a:lnTo>
                    <a:cubicBezTo>
                      <a:pt x="157693" y="24738"/>
                      <a:pt x="157149" y="18648"/>
                      <a:pt x="156060" y="16262"/>
                    </a:cubicBezTo>
                    <a:cubicBezTo>
                      <a:pt x="154972" y="13876"/>
                      <a:pt x="153088" y="11972"/>
                      <a:pt x="150410" y="10549"/>
                    </a:cubicBezTo>
                    <a:cubicBezTo>
                      <a:pt x="147731" y="9125"/>
                      <a:pt x="142791" y="8456"/>
                      <a:pt x="135592" y="8539"/>
                    </a:cubicBezTo>
                    <a:close/>
                    <a:moveTo>
                      <a:pt x="879337" y="377"/>
                    </a:moveTo>
                    <a:lnTo>
                      <a:pt x="881723" y="377"/>
                    </a:lnTo>
                    <a:lnTo>
                      <a:pt x="943128" y="140015"/>
                    </a:lnTo>
                    <a:cubicBezTo>
                      <a:pt x="948988" y="153242"/>
                      <a:pt x="953802" y="161572"/>
                      <a:pt x="957569" y="165004"/>
                    </a:cubicBezTo>
                    <a:cubicBezTo>
                      <a:pt x="960416" y="167599"/>
                      <a:pt x="964434" y="169106"/>
                      <a:pt x="969625" y="169525"/>
                    </a:cubicBezTo>
                    <a:lnTo>
                      <a:pt x="969625" y="174171"/>
                    </a:lnTo>
                    <a:lnTo>
                      <a:pt x="887248" y="174171"/>
                    </a:lnTo>
                    <a:lnTo>
                      <a:pt x="887248" y="169525"/>
                    </a:lnTo>
                    <a:lnTo>
                      <a:pt x="890639" y="169525"/>
                    </a:lnTo>
                    <a:cubicBezTo>
                      <a:pt x="897252" y="169525"/>
                      <a:pt x="901898" y="168604"/>
                      <a:pt x="904577" y="166762"/>
                    </a:cubicBezTo>
                    <a:cubicBezTo>
                      <a:pt x="906419" y="165423"/>
                      <a:pt x="907340" y="163497"/>
                      <a:pt x="907340" y="160986"/>
                    </a:cubicBezTo>
                    <a:cubicBezTo>
                      <a:pt x="907340" y="159479"/>
                      <a:pt x="907089" y="157930"/>
                      <a:pt x="906586" y="156340"/>
                    </a:cubicBezTo>
                    <a:cubicBezTo>
                      <a:pt x="906419" y="155586"/>
                      <a:pt x="905163" y="152447"/>
                      <a:pt x="902819" y="146922"/>
                    </a:cubicBezTo>
                    <a:lnTo>
                      <a:pt x="893778" y="125700"/>
                    </a:lnTo>
                    <a:lnTo>
                      <a:pt x="833628" y="125700"/>
                    </a:lnTo>
                    <a:lnTo>
                      <a:pt x="826470" y="142275"/>
                    </a:lnTo>
                    <a:cubicBezTo>
                      <a:pt x="824126" y="147801"/>
                      <a:pt x="822955" y="152363"/>
                      <a:pt x="822955" y="155963"/>
                    </a:cubicBezTo>
                    <a:cubicBezTo>
                      <a:pt x="822955" y="160735"/>
                      <a:pt x="824880" y="164251"/>
                      <a:pt x="828731" y="166511"/>
                    </a:cubicBezTo>
                    <a:cubicBezTo>
                      <a:pt x="830991" y="167851"/>
                      <a:pt x="836558" y="168855"/>
                      <a:pt x="845432" y="169525"/>
                    </a:cubicBezTo>
                    <a:lnTo>
                      <a:pt x="845432" y="174171"/>
                    </a:lnTo>
                    <a:lnTo>
                      <a:pt x="788798" y="174171"/>
                    </a:lnTo>
                    <a:lnTo>
                      <a:pt x="788798" y="169525"/>
                    </a:lnTo>
                    <a:cubicBezTo>
                      <a:pt x="794910" y="168604"/>
                      <a:pt x="799932" y="166072"/>
                      <a:pt x="803867" y="161928"/>
                    </a:cubicBezTo>
                    <a:cubicBezTo>
                      <a:pt x="807802" y="157784"/>
                      <a:pt x="812657" y="149224"/>
                      <a:pt x="818434" y="136248"/>
                    </a:cubicBezTo>
                    <a:close/>
                    <a:moveTo>
                      <a:pt x="2814991" y="0"/>
                    </a:moveTo>
                    <a:cubicBezTo>
                      <a:pt x="2820516" y="0"/>
                      <a:pt x="2825874" y="670"/>
                      <a:pt x="2831064" y="2010"/>
                    </a:cubicBezTo>
                    <a:cubicBezTo>
                      <a:pt x="2834999" y="3014"/>
                      <a:pt x="2839792" y="4877"/>
                      <a:pt x="2845443" y="7598"/>
                    </a:cubicBezTo>
                    <a:cubicBezTo>
                      <a:pt x="2851093" y="10318"/>
                      <a:pt x="2855049" y="11679"/>
                      <a:pt x="2857309" y="11679"/>
                    </a:cubicBezTo>
                    <a:cubicBezTo>
                      <a:pt x="2859486" y="11679"/>
                      <a:pt x="2861202" y="11009"/>
                      <a:pt x="2862458" y="9670"/>
                    </a:cubicBezTo>
                    <a:cubicBezTo>
                      <a:pt x="2863714" y="8330"/>
                      <a:pt x="2864886" y="5107"/>
                      <a:pt x="2865974" y="0"/>
                    </a:cubicBezTo>
                    <a:lnTo>
                      <a:pt x="2869741" y="0"/>
                    </a:lnTo>
                    <a:lnTo>
                      <a:pt x="2871122" y="56760"/>
                    </a:lnTo>
                    <a:lnTo>
                      <a:pt x="2865974" y="56760"/>
                    </a:lnTo>
                    <a:cubicBezTo>
                      <a:pt x="2863546" y="42528"/>
                      <a:pt x="2857581" y="31080"/>
                      <a:pt x="2848080" y="22415"/>
                    </a:cubicBezTo>
                    <a:cubicBezTo>
                      <a:pt x="2838578" y="13751"/>
                      <a:pt x="2828302" y="9418"/>
                      <a:pt x="2817251" y="9418"/>
                    </a:cubicBezTo>
                    <a:cubicBezTo>
                      <a:pt x="2808712" y="9418"/>
                      <a:pt x="2801952" y="11700"/>
                      <a:pt x="2796971" y="16262"/>
                    </a:cubicBezTo>
                    <a:cubicBezTo>
                      <a:pt x="2791990" y="20825"/>
                      <a:pt x="2789499" y="26078"/>
                      <a:pt x="2789499" y="32022"/>
                    </a:cubicBezTo>
                    <a:cubicBezTo>
                      <a:pt x="2789499" y="35789"/>
                      <a:pt x="2790378" y="39138"/>
                      <a:pt x="2792136" y="42068"/>
                    </a:cubicBezTo>
                    <a:cubicBezTo>
                      <a:pt x="2794564" y="46002"/>
                      <a:pt x="2798457" y="49895"/>
                      <a:pt x="2803815" y="53746"/>
                    </a:cubicBezTo>
                    <a:cubicBezTo>
                      <a:pt x="2807749" y="56509"/>
                      <a:pt x="2816833" y="61406"/>
                      <a:pt x="2831064" y="68438"/>
                    </a:cubicBezTo>
                    <a:cubicBezTo>
                      <a:pt x="2850989" y="78233"/>
                      <a:pt x="2864425" y="87483"/>
                      <a:pt x="2871374" y="96190"/>
                    </a:cubicBezTo>
                    <a:cubicBezTo>
                      <a:pt x="2878238" y="104896"/>
                      <a:pt x="2881671" y="114858"/>
                      <a:pt x="2881671" y="126076"/>
                    </a:cubicBezTo>
                    <a:cubicBezTo>
                      <a:pt x="2881671" y="140308"/>
                      <a:pt x="2876124" y="152552"/>
                      <a:pt x="2865032" y="162807"/>
                    </a:cubicBezTo>
                    <a:cubicBezTo>
                      <a:pt x="2853940" y="173062"/>
                      <a:pt x="2839855" y="178189"/>
                      <a:pt x="2822776" y="178189"/>
                    </a:cubicBezTo>
                    <a:cubicBezTo>
                      <a:pt x="2817419" y="178189"/>
                      <a:pt x="2812354" y="177645"/>
                      <a:pt x="2807582" y="176557"/>
                    </a:cubicBezTo>
                    <a:cubicBezTo>
                      <a:pt x="2802810" y="175469"/>
                      <a:pt x="2796825" y="173418"/>
                      <a:pt x="2789625" y="170404"/>
                    </a:cubicBezTo>
                    <a:cubicBezTo>
                      <a:pt x="2785607" y="168730"/>
                      <a:pt x="2782300" y="167892"/>
                      <a:pt x="2779705" y="167892"/>
                    </a:cubicBezTo>
                    <a:cubicBezTo>
                      <a:pt x="2777528" y="167892"/>
                      <a:pt x="2775226" y="168730"/>
                      <a:pt x="2772798" y="170404"/>
                    </a:cubicBezTo>
                    <a:cubicBezTo>
                      <a:pt x="2770370" y="172078"/>
                      <a:pt x="2768403" y="174632"/>
                      <a:pt x="2766896" y="178064"/>
                    </a:cubicBezTo>
                    <a:lnTo>
                      <a:pt x="2762250" y="178064"/>
                    </a:lnTo>
                    <a:lnTo>
                      <a:pt x="2762250" y="113770"/>
                    </a:lnTo>
                    <a:lnTo>
                      <a:pt x="2766896" y="113770"/>
                    </a:lnTo>
                    <a:cubicBezTo>
                      <a:pt x="2770580" y="131853"/>
                      <a:pt x="2777675" y="145645"/>
                      <a:pt x="2788181" y="155147"/>
                    </a:cubicBezTo>
                    <a:cubicBezTo>
                      <a:pt x="2798687" y="164648"/>
                      <a:pt x="2810010" y="169399"/>
                      <a:pt x="2822149" y="169399"/>
                    </a:cubicBezTo>
                    <a:cubicBezTo>
                      <a:pt x="2831525" y="169399"/>
                      <a:pt x="2838996" y="166846"/>
                      <a:pt x="2844564" y="161739"/>
                    </a:cubicBezTo>
                    <a:cubicBezTo>
                      <a:pt x="2850131" y="156633"/>
                      <a:pt x="2852914" y="150689"/>
                      <a:pt x="2852914" y="143908"/>
                    </a:cubicBezTo>
                    <a:cubicBezTo>
                      <a:pt x="2852914" y="139889"/>
                      <a:pt x="2851847" y="135997"/>
                      <a:pt x="2849712" y="132229"/>
                    </a:cubicBezTo>
                    <a:cubicBezTo>
                      <a:pt x="2847577" y="128462"/>
                      <a:pt x="2844333" y="124883"/>
                      <a:pt x="2839980" y="121493"/>
                    </a:cubicBezTo>
                    <a:cubicBezTo>
                      <a:pt x="2835627" y="118102"/>
                      <a:pt x="2827925" y="113686"/>
                      <a:pt x="2816875" y="108245"/>
                    </a:cubicBezTo>
                    <a:cubicBezTo>
                      <a:pt x="2801387" y="100627"/>
                      <a:pt x="2790253" y="94139"/>
                      <a:pt x="2783472" y="88781"/>
                    </a:cubicBezTo>
                    <a:cubicBezTo>
                      <a:pt x="2776691" y="83423"/>
                      <a:pt x="2771480" y="77437"/>
                      <a:pt x="2767838" y="70824"/>
                    </a:cubicBezTo>
                    <a:cubicBezTo>
                      <a:pt x="2764196" y="64210"/>
                      <a:pt x="2762376" y="56927"/>
                      <a:pt x="2762376" y="48974"/>
                    </a:cubicBezTo>
                    <a:cubicBezTo>
                      <a:pt x="2762376" y="35412"/>
                      <a:pt x="2767357" y="23859"/>
                      <a:pt x="2777319" y="14316"/>
                    </a:cubicBezTo>
                    <a:cubicBezTo>
                      <a:pt x="2787281" y="4772"/>
                      <a:pt x="2799838" y="0"/>
                      <a:pt x="2814991" y="0"/>
                    </a:cubicBezTo>
                    <a:close/>
                    <a:moveTo>
                      <a:pt x="1252891" y="0"/>
                    </a:moveTo>
                    <a:cubicBezTo>
                      <a:pt x="1258416" y="0"/>
                      <a:pt x="1263774" y="670"/>
                      <a:pt x="1268964" y="2010"/>
                    </a:cubicBezTo>
                    <a:cubicBezTo>
                      <a:pt x="1272899" y="3014"/>
                      <a:pt x="1277692" y="4877"/>
                      <a:pt x="1283343" y="7598"/>
                    </a:cubicBezTo>
                    <a:cubicBezTo>
                      <a:pt x="1288993" y="10318"/>
                      <a:pt x="1292949" y="11679"/>
                      <a:pt x="1295209" y="11679"/>
                    </a:cubicBezTo>
                    <a:cubicBezTo>
                      <a:pt x="1297386" y="11679"/>
                      <a:pt x="1299102" y="11009"/>
                      <a:pt x="1300358" y="9670"/>
                    </a:cubicBezTo>
                    <a:cubicBezTo>
                      <a:pt x="1301614" y="8330"/>
                      <a:pt x="1302786" y="5107"/>
                      <a:pt x="1303874" y="0"/>
                    </a:cubicBezTo>
                    <a:lnTo>
                      <a:pt x="1307641" y="0"/>
                    </a:lnTo>
                    <a:lnTo>
                      <a:pt x="1309022" y="56760"/>
                    </a:lnTo>
                    <a:lnTo>
                      <a:pt x="1303874" y="56760"/>
                    </a:lnTo>
                    <a:cubicBezTo>
                      <a:pt x="1301446" y="42528"/>
                      <a:pt x="1295481" y="31080"/>
                      <a:pt x="1285980" y="22415"/>
                    </a:cubicBezTo>
                    <a:cubicBezTo>
                      <a:pt x="1276478" y="13751"/>
                      <a:pt x="1266202" y="9418"/>
                      <a:pt x="1255151" y="9418"/>
                    </a:cubicBezTo>
                    <a:cubicBezTo>
                      <a:pt x="1246612" y="9418"/>
                      <a:pt x="1239852" y="11700"/>
                      <a:pt x="1234871" y="16262"/>
                    </a:cubicBezTo>
                    <a:cubicBezTo>
                      <a:pt x="1229890" y="20825"/>
                      <a:pt x="1227400" y="26078"/>
                      <a:pt x="1227400" y="32022"/>
                    </a:cubicBezTo>
                    <a:cubicBezTo>
                      <a:pt x="1227400" y="35789"/>
                      <a:pt x="1228279" y="39138"/>
                      <a:pt x="1230037" y="42068"/>
                    </a:cubicBezTo>
                    <a:cubicBezTo>
                      <a:pt x="1232464" y="46002"/>
                      <a:pt x="1236357" y="49895"/>
                      <a:pt x="1241715" y="53746"/>
                    </a:cubicBezTo>
                    <a:cubicBezTo>
                      <a:pt x="1245650" y="56509"/>
                      <a:pt x="1254733" y="61406"/>
                      <a:pt x="1268964" y="68438"/>
                    </a:cubicBezTo>
                    <a:cubicBezTo>
                      <a:pt x="1288889" y="78233"/>
                      <a:pt x="1302325" y="87483"/>
                      <a:pt x="1309274" y="96190"/>
                    </a:cubicBezTo>
                    <a:cubicBezTo>
                      <a:pt x="1316138" y="104896"/>
                      <a:pt x="1319571" y="114858"/>
                      <a:pt x="1319571" y="126076"/>
                    </a:cubicBezTo>
                    <a:cubicBezTo>
                      <a:pt x="1319571" y="140308"/>
                      <a:pt x="1314024" y="152552"/>
                      <a:pt x="1302932" y="162807"/>
                    </a:cubicBezTo>
                    <a:cubicBezTo>
                      <a:pt x="1291840" y="173062"/>
                      <a:pt x="1277755" y="178189"/>
                      <a:pt x="1260677" y="178189"/>
                    </a:cubicBezTo>
                    <a:cubicBezTo>
                      <a:pt x="1255319" y="178189"/>
                      <a:pt x="1250254" y="177645"/>
                      <a:pt x="1245482" y="176557"/>
                    </a:cubicBezTo>
                    <a:cubicBezTo>
                      <a:pt x="1240710" y="175469"/>
                      <a:pt x="1234725" y="173418"/>
                      <a:pt x="1227525" y="170404"/>
                    </a:cubicBezTo>
                    <a:cubicBezTo>
                      <a:pt x="1223507" y="168730"/>
                      <a:pt x="1220200" y="167892"/>
                      <a:pt x="1217605" y="167892"/>
                    </a:cubicBezTo>
                    <a:cubicBezTo>
                      <a:pt x="1215428" y="167892"/>
                      <a:pt x="1213126" y="168730"/>
                      <a:pt x="1210698" y="170404"/>
                    </a:cubicBezTo>
                    <a:cubicBezTo>
                      <a:pt x="1208270" y="172078"/>
                      <a:pt x="1206303" y="174632"/>
                      <a:pt x="1204796" y="178064"/>
                    </a:cubicBezTo>
                    <a:lnTo>
                      <a:pt x="1200150" y="178064"/>
                    </a:lnTo>
                    <a:lnTo>
                      <a:pt x="1200150" y="113770"/>
                    </a:lnTo>
                    <a:lnTo>
                      <a:pt x="1204796" y="113770"/>
                    </a:lnTo>
                    <a:cubicBezTo>
                      <a:pt x="1208480" y="131853"/>
                      <a:pt x="1215575" y="145645"/>
                      <a:pt x="1226081" y="155147"/>
                    </a:cubicBezTo>
                    <a:cubicBezTo>
                      <a:pt x="1236587" y="164648"/>
                      <a:pt x="1247910" y="169399"/>
                      <a:pt x="1260049" y="169399"/>
                    </a:cubicBezTo>
                    <a:cubicBezTo>
                      <a:pt x="1269425" y="169399"/>
                      <a:pt x="1276896" y="166846"/>
                      <a:pt x="1282464" y="161739"/>
                    </a:cubicBezTo>
                    <a:cubicBezTo>
                      <a:pt x="1288031" y="156633"/>
                      <a:pt x="1290814" y="150689"/>
                      <a:pt x="1290814" y="143908"/>
                    </a:cubicBezTo>
                    <a:cubicBezTo>
                      <a:pt x="1290814" y="139889"/>
                      <a:pt x="1289747" y="135997"/>
                      <a:pt x="1287612" y="132229"/>
                    </a:cubicBezTo>
                    <a:cubicBezTo>
                      <a:pt x="1285477" y="128462"/>
                      <a:pt x="1282233" y="124883"/>
                      <a:pt x="1277880" y="121493"/>
                    </a:cubicBezTo>
                    <a:cubicBezTo>
                      <a:pt x="1273527" y="118102"/>
                      <a:pt x="1265825" y="113686"/>
                      <a:pt x="1254775" y="108245"/>
                    </a:cubicBezTo>
                    <a:cubicBezTo>
                      <a:pt x="1239287" y="100627"/>
                      <a:pt x="1228153" y="94139"/>
                      <a:pt x="1221372" y="88781"/>
                    </a:cubicBezTo>
                    <a:cubicBezTo>
                      <a:pt x="1214591" y="83423"/>
                      <a:pt x="1209380" y="77437"/>
                      <a:pt x="1205738" y="70824"/>
                    </a:cubicBezTo>
                    <a:cubicBezTo>
                      <a:pt x="1202096" y="64210"/>
                      <a:pt x="1200276" y="56927"/>
                      <a:pt x="1200276" y="48974"/>
                    </a:cubicBezTo>
                    <a:cubicBezTo>
                      <a:pt x="1200276" y="35412"/>
                      <a:pt x="1205257" y="23859"/>
                      <a:pt x="1215219" y="14316"/>
                    </a:cubicBezTo>
                    <a:cubicBezTo>
                      <a:pt x="1225181" y="4772"/>
                      <a:pt x="1237738" y="0"/>
                      <a:pt x="1252891" y="0"/>
                    </a:cubicBezTo>
                    <a:close/>
                    <a:moveTo>
                      <a:pt x="52741" y="0"/>
                    </a:moveTo>
                    <a:cubicBezTo>
                      <a:pt x="58266" y="0"/>
                      <a:pt x="63624" y="670"/>
                      <a:pt x="68814" y="2010"/>
                    </a:cubicBezTo>
                    <a:cubicBezTo>
                      <a:pt x="72749" y="3014"/>
                      <a:pt x="77542" y="4877"/>
                      <a:pt x="83193" y="7598"/>
                    </a:cubicBezTo>
                    <a:cubicBezTo>
                      <a:pt x="88843" y="10318"/>
                      <a:pt x="92799" y="11679"/>
                      <a:pt x="95059" y="11679"/>
                    </a:cubicBezTo>
                    <a:cubicBezTo>
                      <a:pt x="97236" y="11679"/>
                      <a:pt x="98952" y="11009"/>
                      <a:pt x="100208" y="9670"/>
                    </a:cubicBezTo>
                    <a:cubicBezTo>
                      <a:pt x="101464" y="8330"/>
                      <a:pt x="102636" y="5107"/>
                      <a:pt x="103724" y="0"/>
                    </a:cubicBezTo>
                    <a:lnTo>
                      <a:pt x="107491" y="0"/>
                    </a:lnTo>
                    <a:lnTo>
                      <a:pt x="108872" y="56760"/>
                    </a:lnTo>
                    <a:lnTo>
                      <a:pt x="103724" y="56760"/>
                    </a:lnTo>
                    <a:cubicBezTo>
                      <a:pt x="101296" y="42528"/>
                      <a:pt x="95331" y="31080"/>
                      <a:pt x="85830" y="22415"/>
                    </a:cubicBezTo>
                    <a:cubicBezTo>
                      <a:pt x="76328" y="13751"/>
                      <a:pt x="66052" y="9418"/>
                      <a:pt x="55001" y="9418"/>
                    </a:cubicBezTo>
                    <a:cubicBezTo>
                      <a:pt x="46462" y="9418"/>
                      <a:pt x="39702" y="11700"/>
                      <a:pt x="34721" y="16262"/>
                    </a:cubicBezTo>
                    <a:cubicBezTo>
                      <a:pt x="29740" y="20825"/>
                      <a:pt x="27249" y="26078"/>
                      <a:pt x="27249" y="32022"/>
                    </a:cubicBezTo>
                    <a:cubicBezTo>
                      <a:pt x="27249" y="35789"/>
                      <a:pt x="28128" y="39138"/>
                      <a:pt x="29887" y="42068"/>
                    </a:cubicBezTo>
                    <a:cubicBezTo>
                      <a:pt x="32314" y="46002"/>
                      <a:pt x="36207" y="49895"/>
                      <a:pt x="41565" y="53746"/>
                    </a:cubicBezTo>
                    <a:cubicBezTo>
                      <a:pt x="45500" y="56509"/>
                      <a:pt x="54583" y="61406"/>
                      <a:pt x="68814" y="68438"/>
                    </a:cubicBezTo>
                    <a:cubicBezTo>
                      <a:pt x="88739" y="78233"/>
                      <a:pt x="102175" y="87483"/>
                      <a:pt x="109124" y="96190"/>
                    </a:cubicBezTo>
                    <a:cubicBezTo>
                      <a:pt x="115988" y="104896"/>
                      <a:pt x="119421" y="114858"/>
                      <a:pt x="119421" y="126076"/>
                    </a:cubicBezTo>
                    <a:cubicBezTo>
                      <a:pt x="119421" y="140308"/>
                      <a:pt x="113874" y="152552"/>
                      <a:pt x="102782" y="162807"/>
                    </a:cubicBezTo>
                    <a:cubicBezTo>
                      <a:pt x="91690" y="173062"/>
                      <a:pt x="77605" y="178189"/>
                      <a:pt x="60526" y="178189"/>
                    </a:cubicBezTo>
                    <a:cubicBezTo>
                      <a:pt x="55169" y="178189"/>
                      <a:pt x="50104" y="177645"/>
                      <a:pt x="45332" y="176557"/>
                    </a:cubicBezTo>
                    <a:cubicBezTo>
                      <a:pt x="40560" y="175469"/>
                      <a:pt x="34575" y="173418"/>
                      <a:pt x="27375" y="170404"/>
                    </a:cubicBezTo>
                    <a:cubicBezTo>
                      <a:pt x="23357" y="168730"/>
                      <a:pt x="20050" y="167892"/>
                      <a:pt x="17455" y="167892"/>
                    </a:cubicBezTo>
                    <a:cubicBezTo>
                      <a:pt x="15278" y="167892"/>
                      <a:pt x="12976" y="168730"/>
                      <a:pt x="10548" y="170404"/>
                    </a:cubicBezTo>
                    <a:cubicBezTo>
                      <a:pt x="8120" y="172078"/>
                      <a:pt x="6153" y="174632"/>
                      <a:pt x="4646" y="178064"/>
                    </a:cubicBezTo>
                    <a:lnTo>
                      <a:pt x="0" y="178064"/>
                    </a:lnTo>
                    <a:lnTo>
                      <a:pt x="0" y="113770"/>
                    </a:lnTo>
                    <a:lnTo>
                      <a:pt x="4646" y="113770"/>
                    </a:lnTo>
                    <a:cubicBezTo>
                      <a:pt x="8330" y="131853"/>
                      <a:pt x="15425" y="145645"/>
                      <a:pt x="25931" y="155147"/>
                    </a:cubicBezTo>
                    <a:cubicBezTo>
                      <a:pt x="36437" y="164648"/>
                      <a:pt x="47760" y="169399"/>
                      <a:pt x="59899" y="169399"/>
                    </a:cubicBezTo>
                    <a:cubicBezTo>
                      <a:pt x="69275" y="169399"/>
                      <a:pt x="76746" y="166846"/>
                      <a:pt x="82313" y="161739"/>
                    </a:cubicBezTo>
                    <a:cubicBezTo>
                      <a:pt x="87881" y="156633"/>
                      <a:pt x="90664" y="150689"/>
                      <a:pt x="90664" y="143908"/>
                    </a:cubicBezTo>
                    <a:cubicBezTo>
                      <a:pt x="90664" y="139889"/>
                      <a:pt x="89597" y="135997"/>
                      <a:pt x="87462" y="132229"/>
                    </a:cubicBezTo>
                    <a:cubicBezTo>
                      <a:pt x="85327" y="128462"/>
                      <a:pt x="82083" y="124883"/>
                      <a:pt x="77730" y="121493"/>
                    </a:cubicBezTo>
                    <a:cubicBezTo>
                      <a:pt x="73377" y="118102"/>
                      <a:pt x="65675" y="113686"/>
                      <a:pt x="54625" y="108245"/>
                    </a:cubicBezTo>
                    <a:cubicBezTo>
                      <a:pt x="39137" y="100627"/>
                      <a:pt x="28003" y="94139"/>
                      <a:pt x="21222" y="88781"/>
                    </a:cubicBezTo>
                    <a:cubicBezTo>
                      <a:pt x="14441" y="83423"/>
                      <a:pt x="9230" y="77437"/>
                      <a:pt x="5588" y="70824"/>
                    </a:cubicBezTo>
                    <a:cubicBezTo>
                      <a:pt x="1946" y="64210"/>
                      <a:pt x="126" y="56927"/>
                      <a:pt x="126" y="48974"/>
                    </a:cubicBezTo>
                    <a:cubicBezTo>
                      <a:pt x="126" y="35412"/>
                      <a:pt x="5107" y="23859"/>
                      <a:pt x="15069" y="14316"/>
                    </a:cubicBezTo>
                    <a:cubicBezTo>
                      <a:pt x="25031" y="4772"/>
                      <a:pt x="37588" y="0"/>
                      <a:pt x="52741" y="0"/>
                    </a:cubicBezTo>
                    <a:close/>
                  </a:path>
                </a:pathLst>
              </a:custGeom>
              <a:solidFill>
                <a:srgbClr val="024925"/>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000" b="1" dirty="0">
                  <a:solidFill>
                    <a:srgbClr val="024925"/>
                  </a:solidFill>
                  <a:latin typeface="Times New Roman" panose="02020603050405020304" pitchFamily="18" charset="0"/>
                  <a:cs typeface="Times New Roman" panose="02020603050405020304" pitchFamily="18" charset="0"/>
                </a:endParaRPr>
              </a:p>
            </p:txBody>
          </p:sp>
        </p:grpSp>
        <p:grpSp>
          <p:nvGrpSpPr>
            <p:cNvPr id="138" name="组合 137">
              <a:extLst>
                <a:ext uri="{FF2B5EF4-FFF2-40B4-BE49-F238E27FC236}">
                  <a16:creationId xmlns:a16="http://schemas.microsoft.com/office/drawing/2014/main" id="{2773B8FE-8E7C-49A8-AA0A-EF6BB5E39356}"/>
                </a:ext>
              </a:extLst>
            </p:cNvPr>
            <p:cNvGrpSpPr/>
            <p:nvPr userDrawn="1"/>
          </p:nvGrpSpPr>
          <p:grpSpPr>
            <a:xfrm>
              <a:off x="6542864" y="-2423820"/>
              <a:ext cx="598107" cy="617354"/>
              <a:chOff x="3530952" y="832111"/>
              <a:chExt cx="5130095" cy="5194730"/>
            </a:xfrm>
          </p:grpSpPr>
          <p:sp>
            <p:nvSpPr>
              <p:cNvPr id="139" name="任意多边形: 形状 138">
                <a:extLst>
                  <a:ext uri="{FF2B5EF4-FFF2-40B4-BE49-F238E27FC236}">
                    <a16:creationId xmlns:a16="http://schemas.microsoft.com/office/drawing/2014/main" id="{E4252831-0C53-44F3-938B-25C46CDAFA94}"/>
                  </a:ext>
                </a:extLst>
              </p:cNvPr>
              <p:cNvSpPr/>
              <p:nvPr/>
            </p:nvSpPr>
            <p:spPr>
              <a:xfrm>
                <a:off x="3530952" y="832111"/>
                <a:ext cx="5130095" cy="5194730"/>
              </a:xfrm>
              <a:custGeom>
                <a:avLst/>
                <a:gdLst>
                  <a:gd name="connsiteX0" fmla="*/ 2726055 w 5130095"/>
                  <a:gd name="connsiteY0" fmla="*/ 6668 h 5194730"/>
                  <a:gd name="connsiteX1" fmla="*/ 3645218 w 5130095"/>
                  <a:gd name="connsiteY1" fmla="*/ 239078 h 5194730"/>
                  <a:gd name="connsiteX2" fmla="*/ 4469130 w 5130095"/>
                  <a:gd name="connsiteY2" fmla="*/ 853440 h 5194730"/>
                  <a:gd name="connsiteX3" fmla="*/ 4866323 w 5130095"/>
                  <a:gd name="connsiteY3" fmla="*/ 1443038 h 5194730"/>
                  <a:gd name="connsiteX4" fmla="*/ 5113020 w 5130095"/>
                  <a:gd name="connsiteY4" fmla="*/ 2290763 h 5194730"/>
                  <a:gd name="connsiteX5" fmla="*/ 5059680 w 5130095"/>
                  <a:gd name="connsiteY5" fmla="*/ 3206115 h 5194730"/>
                  <a:gd name="connsiteX6" fmla="*/ 4845368 w 5130095"/>
                  <a:gd name="connsiteY6" fmla="*/ 3786188 h 5194730"/>
                  <a:gd name="connsiteX7" fmla="*/ 4419600 w 5130095"/>
                  <a:gd name="connsiteY7" fmla="*/ 4389120 h 5194730"/>
                  <a:gd name="connsiteX8" fmla="*/ 3589973 w 5130095"/>
                  <a:gd name="connsiteY8" fmla="*/ 4976813 h 5194730"/>
                  <a:gd name="connsiteX9" fmla="*/ 2717483 w 5130095"/>
                  <a:gd name="connsiteY9" fmla="*/ 5189220 h 5194730"/>
                  <a:gd name="connsiteX10" fmla="*/ 1597343 w 5130095"/>
                  <a:gd name="connsiteY10" fmla="*/ 5002530 h 5194730"/>
                  <a:gd name="connsiteX11" fmla="*/ 749618 w 5130095"/>
                  <a:gd name="connsiteY11" fmla="*/ 4428173 h 5194730"/>
                  <a:gd name="connsiteX12" fmla="*/ 311468 w 5130095"/>
                  <a:gd name="connsiteY12" fmla="*/ 3833813 h 5194730"/>
                  <a:gd name="connsiteX13" fmla="*/ 32385 w 5130095"/>
                  <a:gd name="connsiteY13" fmla="*/ 2976563 h 5194730"/>
                  <a:gd name="connsiteX14" fmla="*/ 7620 w 5130095"/>
                  <a:gd name="connsiteY14" fmla="*/ 2651760 h 5194730"/>
                  <a:gd name="connsiteX15" fmla="*/ 0 w 5130095"/>
                  <a:gd name="connsiteY15" fmla="*/ 2627948 h 5194730"/>
                  <a:gd name="connsiteX16" fmla="*/ 0 w 5130095"/>
                  <a:gd name="connsiteY16" fmla="*/ 2557463 h 5194730"/>
                  <a:gd name="connsiteX17" fmla="*/ 6668 w 5130095"/>
                  <a:gd name="connsiteY17" fmla="*/ 2397443 h 5194730"/>
                  <a:gd name="connsiteX18" fmla="*/ 99060 w 5130095"/>
                  <a:gd name="connsiteY18" fmla="*/ 1864043 h 5194730"/>
                  <a:gd name="connsiteX19" fmla="*/ 617220 w 5130095"/>
                  <a:gd name="connsiteY19" fmla="*/ 897255 h 5194730"/>
                  <a:gd name="connsiteX20" fmla="*/ 1347788 w 5130095"/>
                  <a:gd name="connsiteY20" fmla="*/ 302895 h 5194730"/>
                  <a:gd name="connsiteX21" fmla="*/ 1934528 w 5130095"/>
                  <a:gd name="connsiteY21" fmla="*/ 70485 h 5194730"/>
                  <a:gd name="connsiteX22" fmla="*/ 2404110 w 5130095"/>
                  <a:gd name="connsiteY22" fmla="*/ 3810 h 5194730"/>
                  <a:gd name="connsiteX23" fmla="*/ 2442210 w 5130095"/>
                  <a:gd name="connsiteY23" fmla="*/ 0 h 5194730"/>
                  <a:gd name="connsiteX24" fmla="*/ 2630805 w 5130095"/>
                  <a:gd name="connsiteY24" fmla="*/ 0 h 5194730"/>
                  <a:gd name="connsiteX25" fmla="*/ 2726055 w 5130095"/>
                  <a:gd name="connsiteY25" fmla="*/ 6668 h 519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0095" h="5194730">
                    <a:moveTo>
                      <a:pt x="2726055" y="6668"/>
                    </a:moveTo>
                    <a:cubicBezTo>
                      <a:pt x="3048000" y="23813"/>
                      <a:pt x="3356610" y="98108"/>
                      <a:pt x="3645218" y="239078"/>
                    </a:cubicBezTo>
                    <a:cubicBezTo>
                      <a:pt x="3957638" y="391478"/>
                      <a:pt x="4239578" y="589598"/>
                      <a:pt x="4469130" y="853440"/>
                    </a:cubicBezTo>
                    <a:cubicBezTo>
                      <a:pt x="4625340" y="1033463"/>
                      <a:pt x="4764405" y="1226820"/>
                      <a:pt x="4866323" y="1443038"/>
                    </a:cubicBezTo>
                    <a:cubicBezTo>
                      <a:pt x="4993005" y="1712595"/>
                      <a:pt x="5079683" y="1993583"/>
                      <a:pt x="5113020" y="2290763"/>
                    </a:cubicBezTo>
                    <a:cubicBezTo>
                      <a:pt x="5147310" y="2599373"/>
                      <a:pt x="5130165" y="2904173"/>
                      <a:pt x="5059680" y="3206115"/>
                    </a:cubicBezTo>
                    <a:cubicBezTo>
                      <a:pt x="5012055" y="3408998"/>
                      <a:pt x="4937760" y="3599498"/>
                      <a:pt x="4845368" y="3786188"/>
                    </a:cubicBezTo>
                    <a:cubicBezTo>
                      <a:pt x="4734878" y="4010025"/>
                      <a:pt x="4586288" y="4205288"/>
                      <a:pt x="4419600" y="4389120"/>
                    </a:cubicBezTo>
                    <a:cubicBezTo>
                      <a:pt x="4186238" y="4646295"/>
                      <a:pt x="3902393" y="4830128"/>
                      <a:pt x="3589973" y="4976813"/>
                    </a:cubicBezTo>
                    <a:cubicBezTo>
                      <a:pt x="3312795" y="5107305"/>
                      <a:pt x="3021330" y="5170170"/>
                      <a:pt x="2717483" y="5189220"/>
                    </a:cubicBezTo>
                    <a:cubicBezTo>
                      <a:pt x="2329815" y="5213985"/>
                      <a:pt x="1953578" y="5155883"/>
                      <a:pt x="1597343" y="5002530"/>
                    </a:cubicBezTo>
                    <a:cubicBezTo>
                      <a:pt x="1280160" y="4865370"/>
                      <a:pt x="989648" y="4681538"/>
                      <a:pt x="749618" y="4428173"/>
                    </a:cubicBezTo>
                    <a:cubicBezTo>
                      <a:pt x="579120" y="4248150"/>
                      <a:pt x="426720" y="4053840"/>
                      <a:pt x="311468" y="3833813"/>
                    </a:cubicBezTo>
                    <a:cubicBezTo>
                      <a:pt x="170498" y="3564255"/>
                      <a:pt x="74295" y="3278505"/>
                      <a:pt x="32385" y="2976563"/>
                    </a:cubicBezTo>
                    <a:cubicBezTo>
                      <a:pt x="17145" y="2868930"/>
                      <a:pt x="5715" y="2761298"/>
                      <a:pt x="7620" y="2651760"/>
                    </a:cubicBezTo>
                    <a:cubicBezTo>
                      <a:pt x="7620" y="2644140"/>
                      <a:pt x="12383" y="2632710"/>
                      <a:pt x="0" y="2627948"/>
                    </a:cubicBezTo>
                    <a:cubicBezTo>
                      <a:pt x="0" y="2604135"/>
                      <a:pt x="0" y="2580323"/>
                      <a:pt x="0" y="2557463"/>
                    </a:cubicBezTo>
                    <a:cubicBezTo>
                      <a:pt x="10478" y="2505075"/>
                      <a:pt x="4763" y="2450783"/>
                      <a:pt x="6668" y="2397443"/>
                    </a:cubicBezTo>
                    <a:cubicBezTo>
                      <a:pt x="14288" y="2215515"/>
                      <a:pt x="48578" y="2038350"/>
                      <a:pt x="99060" y="1864043"/>
                    </a:cubicBezTo>
                    <a:cubicBezTo>
                      <a:pt x="202883" y="1504950"/>
                      <a:pt x="377190" y="1184910"/>
                      <a:pt x="617220" y="897255"/>
                    </a:cubicBezTo>
                    <a:cubicBezTo>
                      <a:pt x="822960" y="651510"/>
                      <a:pt x="1071563" y="461963"/>
                      <a:pt x="1347788" y="302895"/>
                    </a:cubicBezTo>
                    <a:cubicBezTo>
                      <a:pt x="1534478" y="199073"/>
                      <a:pt x="1729740" y="122873"/>
                      <a:pt x="1934528" y="70485"/>
                    </a:cubicBezTo>
                    <a:cubicBezTo>
                      <a:pt x="2088833" y="30480"/>
                      <a:pt x="2244090" y="3810"/>
                      <a:pt x="2404110" y="3810"/>
                    </a:cubicBezTo>
                    <a:cubicBezTo>
                      <a:pt x="2416493" y="3810"/>
                      <a:pt x="2429828" y="7620"/>
                      <a:pt x="2442210" y="0"/>
                    </a:cubicBezTo>
                    <a:cubicBezTo>
                      <a:pt x="2505075" y="0"/>
                      <a:pt x="2567940" y="0"/>
                      <a:pt x="2630805" y="0"/>
                    </a:cubicBezTo>
                    <a:cubicBezTo>
                      <a:pt x="2662238" y="10478"/>
                      <a:pt x="2694623" y="-1905"/>
                      <a:pt x="2726055" y="6668"/>
                    </a:cubicBezTo>
                    <a:close/>
                  </a:path>
                </a:pathLst>
              </a:custGeom>
              <a:solidFill>
                <a:srgbClr val="015826"/>
              </a:solidFill>
              <a:ln w="9525" cap="flat">
                <a:noFill/>
                <a:prstDash val="solid"/>
                <a:miter/>
              </a:ln>
            </p:spPr>
            <p:txBody>
              <a:bodyPr rtlCol="0" anchor="ctr"/>
              <a:lstStyle/>
              <a:p>
                <a:endParaRPr lang="zh-CN" altLang="en-US" sz="1800"/>
              </a:p>
            </p:txBody>
          </p:sp>
          <p:sp>
            <p:nvSpPr>
              <p:cNvPr id="140" name="任意多边形: 形状 139">
                <a:extLst>
                  <a:ext uri="{FF2B5EF4-FFF2-40B4-BE49-F238E27FC236}">
                    <a16:creationId xmlns:a16="http://schemas.microsoft.com/office/drawing/2014/main" id="{D0758274-392E-4196-B49B-203E3E1AD8D4}"/>
                  </a:ext>
                </a:extLst>
              </p:cNvPr>
              <p:cNvSpPr/>
              <p:nvPr/>
            </p:nvSpPr>
            <p:spPr>
              <a:xfrm>
                <a:off x="6161757" y="832111"/>
                <a:ext cx="95250" cy="8747"/>
              </a:xfrm>
              <a:custGeom>
                <a:avLst/>
                <a:gdLst>
                  <a:gd name="connsiteX0" fmla="*/ 95250 w 95250"/>
                  <a:gd name="connsiteY0" fmla="*/ 6668 h 8747"/>
                  <a:gd name="connsiteX1" fmla="*/ 0 w 95250"/>
                  <a:gd name="connsiteY1" fmla="*/ 0 h 8747"/>
                  <a:gd name="connsiteX2" fmla="*/ 94297 w 95250"/>
                  <a:gd name="connsiteY2" fmla="*/ 0 h 8747"/>
                  <a:gd name="connsiteX3" fmla="*/ 95250 w 95250"/>
                  <a:gd name="connsiteY3" fmla="*/ 6668 h 8747"/>
                </a:gdLst>
                <a:ahLst/>
                <a:cxnLst>
                  <a:cxn ang="0">
                    <a:pos x="connsiteX0" y="connsiteY0"/>
                  </a:cxn>
                  <a:cxn ang="0">
                    <a:pos x="connsiteX1" y="connsiteY1"/>
                  </a:cxn>
                  <a:cxn ang="0">
                    <a:pos x="connsiteX2" y="connsiteY2"/>
                  </a:cxn>
                  <a:cxn ang="0">
                    <a:pos x="connsiteX3" y="connsiteY3"/>
                  </a:cxn>
                </a:cxnLst>
                <a:rect l="l" t="t" r="r" b="b"/>
                <a:pathLst>
                  <a:path w="95250" h="8747">
                    <a:moveTo>
                      <a:pt x="95250" y="6668"/>
                    </a:moveTo>
                    <a:cubicBezTo>
                      <a:pt x="62865" y="8573"/>
                      <a:pt x="31432" y="12383"/>
                      <a:pt x="0" y="0"/>
                    </a:cubicBezTo>
                    <a:cubicBezTo>
                      <a:pt x="31432" y="0"/>
                      <a:pt x="62865" y="0"/>
                      <a:pt x="94297" y="0"/>
                    </a:cubicBezTo>
                    <a:cubicBezTo>
                      <a:pt x="94297" y="1905"/>
                      <a:pt x="94297" y="4763"/>
                      <a:pt x="95250" y="6668"/>
                    </a:cubicBezTo>
                    <a:close/>
                  </a:path>
                </a:pathLst>
              </a:custGeom>
              <a:solidFill>
                <a:srgbClr val="7BBA95"/>
              </a:solidFill>
              <a:ln w="9525" cap="flat">
                <a:noFill/>
                <a:prstDash val="solid"/>
                <a:miter/>
              </a:ln>
            </p:spPr>
            <p:txBody>
              <a:bodyPr rtlCol="0" anchor="ctr"/>
              <a:lstStyle/>
              <a:p>
                <a:endParaRPr lang="zh-CN" altLang="en-US" sz="1800"/>
              </a:p>
            </p:txBody>
          </p:sp>
          <p:sp>
            <p:nvSpPr>
              <p:cNvPr id="141" name="任意多边形: 形状 140">
                <a:extLst>
                  <a:ext uri="{FF2B5EF4-FFF2-40B4-BE49-F238E27FC236}">
                    <a16:creationId xmlns:a16="http://schemas.microsoft.com/office/drawing/2014/main" id="{C8EB1F44-BEC5-4282-831D-AAE5B1C385CA}"/>
                  </a:ext>
                </a:extLst>
              </p:cNvPr>
              <p:cNvSpPr/>
              <p:nvPr/>
            </p:nvSpPr>
            <p:spPr>
              <a:xfrm>
                <a:off x="3704703" y="1002588"/>
                <a:ext cx="4787911" cy="4856818"/>
              </a:xfrm>
              <a:custGeom>
                <a:avLst/>
                <a:gdLst>
                  <a:gd name="connsiteX0" fmla="*/ 4787821 w 4787911"/>
                  <a:gd name="connsiteY0" fmla="*/ 2426991 h 4856818"/>
                  <a:gd name="connsiteX1" fmla="*/ 4478259 w 4787911"/>
                  <a:gd name="connsiteY1" fmla="*/ 3619521 h 4856818"/>
                  <a:gd name="connsiteX2" fmla="*/ 4008676 w 4787911"/>
                  <a:gd name="connsiteY2" fmla="*/ 4213881 h 4856818"/>
                  <a:gd name="connsiteX3" fmla="*/ 2869486 w 4787911"/>
                  <a:gd name="connsiteY3" fmla="*/ 4802526 h 4856818"/>
                  <a:gd name="connsiteX4" fmla="*/ 2390379 w 4787911"/>
                  <a:gd name="connsiteY4" fmla="*/ 4856819 h 4856818"/>
                  <a:gd name="connsiteX5" fmla="*/ 2022714 w 4787911"/>
                  <a:gd name="connsiteY5" fmla="*/ 4827291 h 4856818"/>
                  <a:gd name="connsiteX6" fmla="*/ 853044 w 4787911"/>
                  <a:gd name="connsiteY6" fmla="*/ 4283414 h 4856818"/>
                  <a:gd name="connsiteX7" fmla="*/ 356791 w 4787911"/>
                  <a:gd name="connsiteY7" fmla="*/ 3701436 h 4856818"/>
                  <a:gd name="connsiteX8" fmla="*/ 30084 w 4787911"/>
                  <a:gd name="connsiteY8" fmla="*/ 2807991 h 4856818"/>
                  <a:gd name="connsiteX9" fmla="*/ 16749 w 4787911"/>
                  <a:gd name="connsiteY9" fmla="*/ 2138384 h 4856818"/>
                  <a:gd name="connsiteX10" fmla="*/ 254874 w 4787911"/>
                  <a:gd name="connsiteY10" fmla="*/ 1339236 h 4856818"/>
                  <a:gd name="connsiteX11" fmla="*/ 682546 w 4787911"/>
                  <a:gd name="connsiteY11" fmla="*/ 735351 h 4856818"/>
                  <a:gd name="connsiteX12" fmla="*/ 1627426 w 4787911"/>
                  <a:gd name="connsiteY12" fmla="*/ 131466 h 4856818"/>
                  <a:gd name="connsiteX13" fmla="*/ 2417049 w 4787911"/>
                  <a:gd name="connsiteY13" fmla="*/ 21 h 4856818"/>
                  <a:gd name="connsiteX14" fmla="*/ 3103801 w 4787911"/>
                  <a:gd name="connsiteY14" fmla="*/ 107653 h 4856818"/>
                  <a:gd name="connsiteX15" fmla="*/ 4052491 w 4787911"/>
                  <a:gd name="connsiteY15" fmla="*/ 675344 h 4856818"/>
                  <a:gd name="connsiteX16" fmla="*/ 4504929 w 4787911"/>
                  <a:gd name="connsiteY16" fmla="*/ 1278276 h 4856818"/>
                  <a:gd name="connsiteX17" fmla="*/ 4772582 w 4787911"/>
                  <a:gd name="connsiteY17" fmla="*/ 2152671 h 4856818"/>
                  <a:gd name="connsiteX18" fmla="*/ 4787821 w 4787911"/>
                  <a:gd name="connsiteY18" fmla="*/ 2426991 h 4856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87911" h="4856818">
                    <a:moveTo>
                      <a:pt x="4787821" y="2426991"/>
                    </a:moveTo>
                    <a:cubicBezTo>
                      <a:pt x="4786869" y="2850853"/>
                      <a:pt x="4683999" y="3248046"/>
                      <a:pt x="4478259" y="3619521"/>
                    </a:cubicBezTo>
                    <a:cubicBezTo>
                      <a:pt x="4353482" y="3844311"/>
                      <a:pt x="4193461" y="4037669"/>
                      <a:pt x="4008676" y="4213881"/>
                    </a:cubicBezTo>
                    <a:cubicBezTo>
                      <a:pt x="3686732" y="4522491"/>
                      <a:pt x="3300969" y="4704419"/>
                      <a:pt x="2869486" y="4802526"/>
                    </a:cubicBezTo>
                    <a:cubicBezTo>
                      <a:pt x="2711371" y="4838721"/>
                      <a:pt x="2551351" y="4856819"/>
                      <a:pt x="2390379" y="4856819"/>
                    </a:cubicBezTo>
                    <a:cubicBezTo>
                      <a:pt x="2267507" y="4856819"/>
                      <a:pt x="2143681" y="4851104"/>
                      <a:pt x="2022714" y="4827291"/>
                    </a:cubicBezTo>
                    <a:cubicBezTo>
                      <a:pt x="1589326" y="4739661"/>
                      <a:pt x="1189276" y="4577736"/>
                      <a:pt x="853044" y="4283414"/>
                    </a:cubicBezTo>
                    <a:cubicBezTo>
                      <a:pt x="659686" y="4113869"/>
                      <a:pt x="488236" y="3923369"/>
                      <a:pt x="356791" y="3701436"/>
                    </a:cubicBezTo>
                    <a:cubicBezTo>
                      <a:pt x="192009" y="3424259"/>
                      <a:pt x="79614" y="3128031"/>
                      <a:pt x="30084" y="2807991"/>
                    </a:cubicBezTo>
                    <a:cubicBezTo>
                      <a:pt x="-4206" y="2585106"/>
                      <a:pt x="-9921" y="2362221"/>
                      <a:pt x="16749" y="2138384"/>
                    </a:cubicBezTo>
                    <a:cubicBezTo>
                      <a:pt x="50086" y="1858349"/>
                      <a:pt x="131049" y="1593554"/>
                      <a:pt x="254874" y="1339236"/>
                    </a:cubicBezTo>
                    <a:cubicBezTo>
                      <a:pt x="366316" y="1114446"/>
                      <a:pt x="513001" y="917279"/>
                      <a:pt x="682546" y="735351"/>
                    </a:cubicBezTo>
                    <a:cubicBezTo>
                      <a:pt x="946389" y="452458"/>
                      <a:pt x="1267381" y="264816"/>
                      <a:pt x="1627426" y="131466"/>
                    </a:cubicBezTo>
                    <a:cubicBezTo>
                      <a:pt x="1883649" y="36216"/>
                      <a:pt x="2146539" y="21"/>
                      <a:pt x="2417049" y="21"/>
                    </a:cubicBezTo>
                    <a:cubicBezTo>
                      <a:pt x="2651364" y="-932"/>
                      <a:pt x="2881869" y="30501"/>
                      <a:pt x="3103801" y="107653"/>
                    </a:cubicBezTo>
                    <a:cubicBezTo>
                      <a:pt x="3459084" y="230526"/>
                      <a:pt x="3784839" y="407691"/>
                      <a:pt x="4052491" y="675344"/>
                    </a:cubicBezTo>
                    <a:cubicBezTo>
                      <a:pt x="4231561" y="854413"/>
                      <a:pt x="4388724" y="1051581"/>
                      <a:pt x="4504929" y="1278276"/>
                    </a:cubicBezTo>
                    <a:cubicBezTo>
                      <a:pt x="4645899" y="1553549"/>
                      <a:pt x="4741149" y="1843109"/>
                      <a:pt x="4772582" y="2152671"/>
                    </a:cubicBezTo>
                    <a:cubicBezTo>
                      <a:pt x="4782107" y="2244111"/>
                      <a:pt x="4788774" y="2335551"/>
                      <a:pt x="4787821" y="2426991"/>
                    </a:cubicBezTo>
                    <a:close/>
                  </a:path>
                </a:pathLst>
              </a:custGeom>
              <a:solidFill>
                <a:srgbClr val="FBFDFC"/>
              </a:solidFill>
              <a:ln w="9525" cap="flat">
                <a:noFill/>
                <a:prstDash val="solid"/>
                <a:miter/>
              </a:ln>
            </p:spPr>
            <p:txBody>
              <a:bodyPr rtlCol="0" anchor="ctr"/>
              <a:lstStyle/>
              <a:p>
                <a:endParaRPr lang="zh-CN" altLang="en-US" sz="1800"/>
              </a:p>
            </p:txBody>
          </p:sp>
          <p:sp>
            <p:nvSpPr>
              <p:cNvPr id="142" name="任意多边形: 形状 141">
                <a:extLst>
                  <a:ext uri="{FF2B5EF4-FFF2-40B4-BE49-F238E27FC236}">
                    <a16:creationId xmlns:a16="http://schemas.microsoft.com/office/drawing/2014/main" id="{4F532475-2AA0-48AF-A680-F5099EFF77ED}"/>
                  </a:ext>
                </a:extLst>
              </p:cNvPr>
              <p:cNvSpPr/>
              <p:nvPr/>
            </p:nvSpPr>
            <p:spPr>
              <a:xfrm>
                <a:off x="3776700" y="1073030"/>
                <a:ext cx="4645001" cy="4707679"/>
              </a:xfrm>
              <a:custGeom>
                <a:avLst/>
                <a:gdLst>
                  <a:gd name="connsiteX0" fmla="*/ 2283140 w 4645001"/>
                  <a:gd name="connsiteY0" fmla="*/ 64 h 4707679"/>
                  <a:gd name="connsiteX1" fmla="*/ 2770820 w 4645001"/>
                  <a:gd name="connsiteY1" fmla="*/ 42926 h 4707679"/>
                  <a:gd name="connsiteX2" fmla="*/ 3891912 w 4645001"/>
                  <a:gd name="connsiteY2" fmla="*/ 618236 h 4707679"/>
                  <a:gd name="connsiteX3" fmla="*/ 4348160 w 4645001"/>
                  <a:gd name="connsiteY3" fmla="*/ 1199261 h 4707679"/>
                  <a:gd name="connsiteX4" fmla="*/ 4622480 w 4645001"/>
                  <a:gd name="connsiteY4" fmla="*/ 2023174 h 4707679"/>
                  <a:gd name="connsiteX5" fmla="*/ 4566283 w 4645001"/>
                  <a:gd name="connsiteY5" fmla="*/ 2969006 h 4707679"/>
                  <a:gd name="connsiteX6" fmla="*/ 4322443 w 4645001"/>
                  <a:gd name="connsiteY6" fmla="*/ 3555746 h 4707679"/>
                  <a:gd name="connsiteX7" fmla="*/ 3827143 w 4645001"/>
                  <a:gd name="connsiteY7" fmla="*/ 4149154 h 4707679"/>
                  <a:gd name="connsiteX8" fmla="*/ 2726053 w 4645001"/>
                  <a:gd name="connsiteY8" fmla="*/ 4671124 h 4707679"/>
                  <a:gd name="connsiteX9" fmla="*/ 921065 w 4645001"/>
                  <a:gd name="connsiteY9" fmla="*/ 4235831 h 4707679"/>
                  <a:gd name="connsiteX10" fmla="*/ 348612 w 4645001"/>
                  <a:gd name="connsiteY10" fmla="*/ 3601466 h 4707679"/>
                  <a:gd name="connsiteX11" fmla="*/ 94295 w 4645001"/>
                  <a:gd name="connsiteY11" fmla="*/ 3027109 h 4707679"/>
                  <a:gd name="connsiteX12" fmla="*/ 4760 w 4645001"/>
                  <a:gd name="connsiteY12" fmla="*/ 2212721 h 4707679"/>
                  <a:gd name="connsiteX13" fmla="*/ 270507 w 4645001"/>
                  <a:gd name="connsiteY13" fmla="*/ 1253554 h 4707679"/>
                  <a:gd name="connsiteX14" fmla="*/ 701038 w 4645001"/>
                  <a:gd name="connsiteY14" fmla="*/ 672529 h 4707679"/>
                  <a:gd name="connsiteX15" fmla="*/ 1812605 w 4645001"/>
                  <a:gd name="connsiteY15" fmla="*/ 62929 h 4707679"/>
                  <a:gd name="connsiteX16" fmla="*/ 2064065 w 4645001"/>
                  <a:gd name="connsiteY16" fmla="*/ 14351 h 4707679"/>
                  <a:gd name="connsiteX17" fmla="*/ 2283140 w 4645001"/>
                  <a:gd name="connsiteY17" fmla="*/ 64 h 47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5001" h="4707679">
                    <a:moveTo>
                      <a:pt x="2283140" y="64"/>
                    </a:moveTo>
                    <a:cubicBezTo>
                      <a:pt x="2473640" y="-889"/>
                      <a:pt x="2624135" y="8636"/>
                      <a:pt x="2770820" y="42926"/>
                    </a:cubicBezTo>
                    <a:cubicBezTo>
                      <a:pt x="3191825" y="141986"/>
                      <a:pt x="3575683" y="317246"/>
                      <a:pt x="3891912" y="618236"/>
                    </a:cubicBezTo>
                    <a:cubicBezTo>
                      <a:pt x="4070983" y="788734"/>
                      <a:pt x="4230050" y="979234"/>
                      <a:pt x="4348160" y="1199261"/>
                    </a:cubicBezTo>
                    <a:cubicBezTo>
                      <a:pt x="4486273" y="1458341"/>
                      <a:pt x="4583428" y="1730756"/>
                      <a:pt x="4622480" y="2023174"/>
                    </a:cubicBezTo>
                    <a:cubicBezTo>
                      <a:pt x="4665343" y="2342261"/>
                      <a:pt x="4647245" y="2656586"/>
                      <a:pt x="4566283" y="2969006"/>
                    </a:cubicBezTo>
                    <a:cubicBezTo>
                      <a:pt x="4512943" y="3176651"/>
                      <a:pt x="4427218" y="3370009"/>
                      <a:pt x="4322443" y="3555746"/>
                    </a:cubicBezTo>
                    <a:cubicBezTo>
                      <a:pt x="4193855" y="3784346"/>
                      <a:pt x="4022405" y="3975799"/>
                      <a:pt x="3827143" y="4149154"/>
                    </a:cubicBezTo>
                    <a:cubicBezTo>
                      <a:pt x="3510912" y="4431094"/>
                      <a:pt x="3140390" y="4601591"/>
                      <a:pt x="2726053" y="4671124"/>
                    </a:cubicBezTo>
                    <a:cubicBezTo>
                      <a:pt x="2064065" y="4782566"/>
                      <a:pt x="1458275" y="4639691"/>
                      <a:pt x="921065" y="4235831"/>
                    </a:cubicBezTo>
                    <a:cubicBezTo>
                      <a:pt x="691513" y="4062476"/>
                      <a:pt x="497203" y="3850069"/>
                      <a:pt x="348612" y="3601466"/>
                    </a:cubicBezTo>
                    <a:cubicBezTo>
                      <a:pt x="240980" y="3420491"/>
                      <a:pt x="150492" y="3230944"/>
                      <a:pt x="94295" y="3027109"/>
                    </a:cubicBezTo>
                    <a:cubicBezTo>
                      <a:pt x="20952" y="2760409"/>
                      <a:pt x="-13338" y="2489899"/>
                      <a:pt x="4760" y="2212721"/>
                    </a:cubicBezTo>
                    <a:cubicBezTo>
                      <a:pt x="26667" y="1874584"/>
                      <a:pt x="115250" y="1555496"/>
                      <a:pt x="270507" y="1253554"/>
                    </a:cubicBezTo>
                    <a:cubicBezTo>
                      <a:pt x="382903" y="1035431"/>
                      <a:pt x="530540" y="846836"/>
                      <a:pt x="701038" y="672529"/>
                    </a:cubicBezTo>
                    <a:cubicBezTo>
                      <a:pt x="1011552" y="359156"/>
                      <a:pt x="1385885" y="165799"/>
                      <a:pt x="1812605" y="62929"/>
                    </a:cubicBezTo>
                    <a:cubicBezTo>
                      <a:pt x="1896425" y="42926"/>
                      <a:pt x="1979293" y="25781"/>
                      <a:pt x="2064065" y="14351"/>
                    </a:cubicBezTo>
                    <a:cubicBezTo>
                      <a:pt x="2149790" y="1969"/>
                      <a:pt x="2236468" y="1969"/>
                      <a:pt x="2283140" y="64"/>
                    </a:cubicBezTo>
                    <a:close/>
                  </a:path>
                </a:pathLst>
              </a:custGeom>
              <a:solidFill>
                <a:srgbClr val="055627"/>
              </a:solidFill>
              <a:ln w="9525" cap="flat">
                <a:noFill/>
                <a:prstDash val="solid"/>
                <a:miter/>
              </a:ln>
            </p:spPr>
            <p:txBody>
              <a:bodyPr rtlCol="0" anchor="ctr"/>
              <a:lstStyle/>
              <a:p>
                <a:endParaRPr lang="zh-CN" altLang="en-US" sz="1800"/>
              </a:p>
            </p:txBody>
          </p:sp>
          <p:sp>
            <p:nvSpPr>
              <p:cNvPr id="143" name="任意多边形: 形状 142">
                <a:extLst>
                  <a:ext uri="{FF2B5EF4-FFF2-40B4-BE49-F238E27FC236}">
                    <a16:creationId xmlns:a16="http://schemas.microsoft.com/office/drawing/2014/main" id="{B9FBB5CB-9B64-43BA-A809-93A1936C5C83}"/>
                  </a:ext>
                </a:extLst>
              </p:cNvPr>
              <p:cNvSpPr/>
              <p:nvPr/>
            </p:nvSpPr>
            <p:spPr>
              <a:xfrm>
                <a:off x="3823358" y="1127502"/>
                <a:ext cx="4551406" cy="4603303"/>
              </a:xfrm>
              <a:custGeom>
                <a:avLst/>
                <a:gdLst>
                  <a:gd name="connsiteX0" fmla="*/ 4551057 w 4551406"/>
                  <a:gd name="connsiteY0" fmla="*/ 2270644 h 4603303"/>
                  <a:gd name="connsiteX1" fmla="*/ 4352937 w 4551406"/>
                  <a:gd name="connsiteY1" fmla="*/ 3245051 h 4603303"/>
                  <a:gd name="connsiteX2" fmla="*/ 3865257 w 4551406"/>
                  <a:gd name="connsiteY2" fmla="*/ 3948949 h 4603303"/>
                  <a:gd name="connsiteX3" fmla="*/ 3703332 w 4551406"/>
                  <a:gd name="connsiteY3" fmla="*/ 4091824 h 4603303"/>
                  <a:gd name="connsiteX4" fmla="*/ 2777502 w 4551406"/>
                  <a:gd name="connsiteY4" fmla="*/ 4548071 h 4603303"/>
                  <a:gd name="connsiteX5" fmla="*/ 2338400 w 4551406"/>
                  <a:gd name="connsiteY5" fmla="*/ 4602364 h 4603303"/>
                  <a:gd name="connsiteX6" fmla="*/ 1274457 w 4551406"/>
                  <a:gd name="connsiteY6" fmla="*/ 4371859 h 4603303"/>
                  <a:gd name="connsiteX7" fmla="*/ 889647 w 4551406"/>
                  <a:gd name="connsiteY7" fmla="*/ 4131829 h 4603303"/>
                  <a:gd name="connsiteX8" fmla="*/ 379107 w 4551406"/>
                  <a:gd name="connsiteY8" fmla="*/ 3576521 h 4603303"/>
                  <a:gd name="connsiteX9" fmla="*/ 113359 w 4551406"/>
                  <a:gd name="connsiteY9" fmla="*/ 3018356 h 4603303"/>
                  <a:gd name="connsiteX10" fmla="*/ 1917 w 4551406"/>
                  <a:gd name="connsiteY10" fmla="*/ 2218256 h 4603303"/>
                  <a:gd name="connsiteX11" fmla="*/ 271474 w 4551406"/>
                  <a:gd name="connsiteY11" fmla="*/ 1212416 h 4603303"/>
                  <a:gd name="connsiteX12" fmla="*/ 735342 w 4551406"/>
                  <a:gd name="connsiteY12" fmla="*/ 608531 h 4603303"/>
                  <a:gd name="connsiteX13" fmla="*/ 1910727 w 4551406"/>
                  <a:gd name="connsiteY13" fmla="*/ 30364 h 4603303"/>
                  <a:gd name="connsiteX14" fmla="*/ 3761435 w 4551406"/>
                  <a:gd name="connsiteY14" fmla="*/ 555191 h 4603303"/>
                  <a:gd name="connsiteX15" fmla="*/ 4246257 w 4551406"/>
                  <a:gd name="connsiteY15" fmla="*/ 1146694 h 4603303"/>
                  <a:gd name="connsiteX16" fmla="*/ 4482477 w 4551406"/>
                  <a:gd name="connsiteY16" fmla="*/ 1737244 h 4603303"/>
                  <a:gd name="connsiteX17" fmla="*/ 4551057 w 4551406"/>
                  <a:gd name="connsiteY17" fmla="*/ 2270644 h 460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1406" h="4603303">
                    <a:moveTo>
                      <a:pt x="4551057" y="2270644"/>
                    </a:moveTo>
                    <a:cubicBezTo>
                      <a:pt x="4552962" y="2629736"/>
                      <a:pt x="4487240" y="2945966"/>
                      <a:pt x="4352937" y="3245051"/>
                    </a:cubicBezTo>
                    <a:cubicBezTo>
                      <a:pt x="4233875" y="3508894"/>
                      <a:pt x="4076712" y="3747971"/>
                      <a:pt x="3865257" y="3948949"/>
                    </a:cubicBezTo>
                    <a:cubicBezTo>
                      <a:pt x="3812869" y="3998479"/>
                      <a:pt x="3757625" y="4044199"/>
                      <a:pt x="3703332" y="4091824"/>
                    </a:cubicBezTo>
                    <a:cubicBezTo>
                      <a:pt x="3435679" y="4326139"/>
                      <a:pt x="3121354" y="4467109"/>
                      <a:pt x="2777502" y="4548071"/>
                    </a:cubicBezTo>
                    <a:cubicBezTo>
                      <a:pt x="2633675" y="4581409"/>
                      <a:pt x="2486990" y="4598554"/>
                      <a:pt x="2338400" y="4602364"/>
                    </a:cubicBezTo>
                    <a:cubicBezTo>
                      <a:pt x="1964067" y="4612842"/>
                      <a:pt x="1610689" y="4535689"/>
                      <a:pt x="1274457" y="4371859"/>
                    </a:cubicBezTo>
                    <a:cubicBezTo>
                      <a:pt x="1138250" y="4305184"/>
                      <a:pt x="1006804" y="4228984"/>
                      <a:pt x="889647" y="4131829"/>
                    </a:cubicBezTo>
                    <a:cubicBezTo>
                      <a:pt x="695337" y="3969904"/>
                      <a:pt x="515314" y="3792739"/>
                      <a:pt x="379107" y="3576521"/>
                    </a:cubicBezTo>
                    <a:cubicBezTo>
                      <a:pt x="270522" y="3401261"/>
                      <a:pt x="177177" y="3217429"/>
                      <a:pt x="113359" y="3018356"/>
                    </a:cubicBezTo>
                    <a:cubicBezTo>
                      <a:pt x="30492" y="2758324"/>
                      <a:pt x="-9513" y="2490671"/>
                      <a:pt x="1917" y="2218256"/>
                    </a:cubicBezTo>
                    <a:cubicBezTo>
                      <a:pt x="16204" y="1863926"/>
                      <a:pt x="104787" y="1528646"/>
                      <a:pt x="271474" y="1212416"/>
                    </a:cubicBezTo>
                    <a:cubicBezTo>
                      <a:pt x="392442" y="983816"/>
                      <a:pt x="550557" y="787601"/>
                      <a:pt x="735342" y="608531"/>
                    </a:cubicBezTo>
                    <a:cubicBezTo>
                      <a:pt x="1065859" y="289444"/>
                      <a:pt x="1462100" y="98944"/>
                      <a:pt x="1910727" y="30364"/>
                    </a:cubicBezTo>
                    <a:cubicBezTo>
                      <a:pt x="2604147" y="-76316"/>
                      <a:pt x="3227082" y="97991"/>
                      <a:pt x="3761435" y="555191"/>
                    </a:cubicBezTo>
                    <a:cubicBezTo>
                      <a:pt x="3956697" y="721879"/>
                      <a:pt x="4122432" y="919999"/>
                      <a:pt x="4246257" y="1146694"/>
                    </a:cubicBezTo>
                    <a:cubicBezTo>
                      <a:pt x="4348175" y="1333384"/>
                      <a:pt x="4433900" y="1528646"/>
                      <a:pt x="4482477" y="1737244"/>
                    </a:cubicBezTo>
                    <a:cubicBezTo>
                      <a:pt x="4527245" y="1922981"/>
                      <a:pt x="4554867" y="2110624"/>
                      <a:pt x="4551057" y="2270644"/>
                    </a:cubicBezTo>
                    <a:close/>
                  </a:path>
                </a:pathLst>
              </a:custGeom>
              <a:solidFill>
                <a:srgbClr val="FEFEFE"/>
              </a:solidFill>
              <a:ln w="9525" cap="flat">
                <a:noFill/>
                <a:prstDash val="solid"/>
                <a:miter/>
              </a:ln>
            </p:spPr>
            <p:txBody>
              <a:bodyPr rtlCol="0" anchor="ctr"/>
              <a:lstStyle/>
              <a:p>
                <a:endParaRPr lang="zh-CN" altLang="en-US" sz="1800"/>
              </a:p>
            </p:txBody>
          </p:sp>
          <p:sp>
            <p:nvSpPr>
              <p:cNvPr id="144" name="任意多边形: 形状 143">
                <a:extLst>
                  <a:ext uri="{FF2B5EF4-FFF2-40B4-BE49-F238E27FC236}">
                    <a16:creationId xmlns:a16="http://schemas.microsoft.com/office/drawing/2014/main" id="{A899D375-F7DB-4C55-A523-F99EB66944A2}"/>
                  </a:ext>
                </a:extLst>
              </p:cNvPr>
              <p:cNvSpPr/>
              <p:nvPr/>
            </p:nvSpPr>
            <p:spPr>
              <a:xfrm>
                <a:off x="4806397" y="2319357"/>
                <a:ext cx="2585400" cy="2414072"/>
              </a:xfrm>
              <a:custGeom>
                <a:avLst/>
                <a:gdLst>
                  <a:gd name="connsiteX0" fmla="*/ 2585037 w 2585400"/>
                  <a:gd name="connsiteY0" fmla="*/ 1199757 h 2414072"/>
                  <a:gd name="connsiteX1" fmla="*/ 2381202 w 2585400"/>
                  <a:gd name="connsiteY1" fmla="*/ 1728394 h 2414072"/>
                  <a:gd name="connsiteX2" fmla="*/ 1919240 w 2585400"/>
                  <a:gd name="connsiteY2" fmla="*/ 1972234 h 2414072"/>
                  <a:gd name="connsiteX3" fmla="*/ 1842087 w 2585400"/>
                  <a:gd name="connsiteY3" fmla="*/ 2035099 h 2414072"/>
                  <a:gd name="connsiteX4" fmla="*/ 1623012 w 2585400"/>
                  <a:gd name="connsiteY4" fmla="*/ 2304657 h 2414072"/>
                  <a:gd name="connsiteX5" fmla="*/ 1057227 w 2585400"/>
                  <a:gd name="connsiteY5" fmla="*/ 2359902 h 2414072"/>
                  <a:gd name="connsiteX6" fmla="*/ 740997 w 2585400"/>
                  <a:gd name="connsiteY6" fmla="*/ 2027479 h 2414072"/>
                  <a:gd name="connsiteX7" fmla="*/ 673370 w 2585400"/>
                  <a:gd name="connsiteY7" fmla="*/ 1975092 h 2414072"/>
                  <a:gd name="connsiteX8" fmla="*/ 242840 w 2585400"/>
                  <a:gd name="connsiteY8" fmla="*/ 1771257 h 2414072"/>
                  <a:gd name="connsiteX9" fmla="*/ 303800 w 2585400"/>
                  <a:gd name="connsiteY9" fmla="*/ 583489 h 2414072"/>
                  <a:gd name="connsiteX10" fmla="*/ 699087 w 2585400"/>
                  <a:gd name="connsiteY10" fmla="*/ 426327 h 2414072"/>
                  <a:gd name="connsiteX11" fmla="*/ 733377 w 2585400"/>
                  <a:gd name="connsiteY11" fmla="*/ 392989 h 2414072"/>
                  <a:gd name="connsiteX12" fmla="*/ 1165812 w 2585400"/>
                  <a:gd name="connsiteY12" fmla="*/ 14847 h 2414072"/>
                  <a:gd name="connsiteX13" fmla="*/ 1849707 w 2585400"/>
                  <a:gd name="connsiteY13" fmla="*/ 387274 h 2414072"/>
                  <a:gd name="connsiteX14" fmla="*/ 1904000 w 2585400"/>
                  <a:gd name="connsiteY14" fmla="*/ 427279 h 2414072"/>
                  <a:gd name="connsiteX15" fmla="*/ 2245947 w 2585400"/>
                  <a:gd name="connsiteY15" fmla="*/ 553009 h 2414072"/>
                  <a:gd name="connsiteX16" fmla="*/ 2570750 w 2585400"/>
                  <a:gd name="connsiteY16" fmla="*/ 1044499 h 2414072"/>
                  <a:gd name="connsiteX17" fmla="*/ 2585037 w 2585400"/>
                  <a:gd name="connsiteY17" fmla="*/ 1199757 h 241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5400" h="2414072">
                    <a:moveTo>
                      <a:pt x="2585037" y="1199757"/>
                    </a:moveTo>
                    <a:cubicBezTo>
                      <a:pt x="2585990" y="1402639"/>
                      <a:pt x="2513600" y="1575042"/>
                      <a:pt x="2381202" y="1728394"/>
                    </a:cubicBezTo>
                    <a:cubicBezTo>
                      <a:pt x="2257377" y="1871269"/>
                      <a:pt x="2101167" y="1948422"/>
                      <a:pt x="1919240" y="1972234"/>
                    </a:cubicBezTo>
                    <a:cubicBezTo>
                      <a:pt x="1870662" y="1978902"/>
                      <a:pt x="1857327" y="1994142"/>
                      <a:pt x="1842087" y="2035099"/>
                    </a:cubicBezTo>
                    <a:cubicBezTo>
                      <a:pt x="1799225" y="2147494"/>
                      <a:pt x="1722072" y="2234172"/>
                      <a:pt x="1623012" y="2304657"/>
                    </a:cubicBezTo>
                    <a:cubicBezTo>
                      <a:pt x="1443942" y="2431339"/>
                      <a:pt x="1252490" y="2445627"/>
                      <a:pt x="1057227" y="2359902"/>
                    </a:cubicBezTo>
                    <a:cubicBezTo>
                      <a:pt x="909590" y="2295132"/>
                      <a:pt x="800052" y="2181784"/>
                      <a:pt x="740997" y="2027479"/>
                    </a:cubicBezTo>
                    <a:cubicBezTo>
                      <a:pt x="727662" y="1994142"/>
                      <a:pt x="712422" y="1979854"/>
                      <a:pt x="673370" y="1975092"/>
                    </a:cubicBezTo>
                    <a:cubicBezTo>
                      <a:pt x="508587" y="1955089"/>
                      <a:pt x="360950" y="1890319"/>
                      <a:pt x="242840" y="1771257"/>
                    </a:cubicBezTo>
                    <a:cubicBezTo>
                      <a:pt x="-118158" y="1407402"/>
                      <a:pt x="-59103" y="866382"/>
                      <a:pt x="303800" y="583489"/>
                    </a:cubicBezTo>
                    <a:cubicBezTo>
                      <a:pt x="422862" y="491097"/>
                      <a:pt x="552402" y="439662"/>
                      <a:pt x="699087" y="426327"/>
                    </a:cubicBezTo>
                    <a:cubicBezTo>
                      <a:pt x="723852" y="424422"/>
                      <a:pt x="726710" y="409182"/>
                      <a:pt x="733377" y="392989"/>
                    </a:cubicBezTo>
                    <a:cubicBezTo>
                      <a:pt x="811482" y="192012"/>
                      <a:pt x="954357" y="64377"/>
                      <a:pt x="1165812" y="14847"/>
                    </a:cubicBezTo>
                    <a:cubicBezTo>
                      <a:pt x="1450610" y="-51828"/>
                      <a:pt x="1752552" y="112002"/>
                      <a:pt x="1849707" y="387274"/>
                    </a:cubicBezTo>
                    <a:cubicBezTo>
                      <a:pt x="1860185" y="417754"/>
                      <a:pt x="1873520" y="424422"/>
                      <a:pt x="1904000" y="427279"/>
                    </a:cubicBezTo>
                    <a:cubicBezTo>
                      <a:pt x="2028777" y="438709"/>
                      <a:pt x="2145935" y="476809"/>
                      <a:pt x="2245947" y="553009"/>
                    </a:cubicBezTo>
                    <a:cubicBezTo>
                      <a:pt x="2410730" y="677787"/>
                      <a:pt x="2530745" y="835902"/>
                      <a:pt x="2570750" y="1044499"/>
                    </a:cubicBezTo>
                    <a:cubicBezTo>
                      <a:pt x="2581227" y="1095934"/>
                      <a:pt x="2586942" y="1147369"/>
                      <a:pt x="2585037" y="1199757"/>
                    </a:cubicBezTo>
                    <a:close/>
                  </a:path>
                </a:pathLst>
              </a:custGeom>
              <a:solidFill>
                <a:srgbClr val="025726"/>
              </a:solidFill>
              <a:ln w="9525" cap="flat">
                <a:noFill/>
                <a:prstDash val="solid"/>
                <a:miter/>
              </a:ln>
            </p:spPr>
            <p:txBody>
              <a:bodyPr rtlCol="0" anchor="ctr"/>
              <a:lstStyle/>
              <a:p>
                <a:endParaRPr lang="zh-CN" altLang="en-US" sz="1800"/>
              </a:p>
            </p:txBody>
          </p:sp>
          <p:sp>
            <p:nvSpPr>
              <p:cNvPr id="145" name="任意多边形: 形状 144">
                <a:extLst>
                  <a:ext uri="{FF2B5EF4-FFF2-40B4-BE49-F238E27FC236}">
                    <a16:creationId xmlns:a16="http://schemas.microsoft.com/office/drawing/2014/main" id="{15FBDE60-777A-418D-BB2F-6B9401EEF1C7}"/>
                  </a:ext>
                </a:extLst>
              </p:cNvPr>
              <p:cNvSpPr/>
              <p:nvPr/>
            </p:nvSpPr>
            <p:spPr>
              <a:xfrm>
                <a:off x="6148422" y="4350734"/>
                <a:ext cx="1713886" cy="1166670"/>
              </a:xfrm>
              <a:custGeom>
                <a:avLst/>
                <a:gdLst>
                  <a:gd name="connsiteX0" fmla="*/ 273367 w 1713886"/>
                  <a:gd name="connsiteY0" fmla="*/ 745719 h 1166670"/>
                  <a:gd name="connsiteX1" fmla="*/ 490538 w 1713886"/>
                  <a:gd name="connsiteY1" fmla="*/ 686664 h 1166670"/>
                  <a:gd name="connsiteX2" fmla="*/ 525780 w 1713886"/>
                  <a:gd name="connsiteY2" fmla="*/ 698094 h 1166670"/>
                  <a:gd name="connsiteX3" fmla="*/ 766763 w 1713886"/>
                  <a:gd name="connsiteY3" fmla="*/ 844779 h 1166670"/>
                  <a:gd name="connsiteX4" fmla="*/ 697230 w 1713886"/>
                  <a:gd name="connsiteY4" fmla="*/ 663804 h 1166670"/>
                  <a:gd name="connsiteX5" fmla="*/ 634365 w 1713886"/>
                  <a:gd name="connsiteY5" fmla="*/ 639039 h 1166670"/>
                  <a:gd name="connsiteX6" fmla="*/ 853440 w 1713886"/>
                  <a:gd name="connsiteY6" fmla="*/ 525692 h 1166670"/>
                  <a:gd name="connsiteX7" fmla="*/ 1056323 w 1713886"/>
                  <a:gd name="connsiteY7" fmla="*/ 384722 h 1166670"/>
                  <a:gd name="connsiteX8" fmla="*/ 1049655 w 1713886"/>
                  <a:gd name="connsiteY8" fmla="*/ 407582 h 1166670"/>
                  <a:gd name="connsiteX9" fmla="*/ 1055370 w 1713886"/>
                  <a:gd name="connsiteY9" fmla="*/ 450444 h 1166670"/>
                  <a:gd name="connsiteX10" fmla="*/ 1272540 w 1713886"/>
                  <a:gd name="connsiteY10" fmla="*/ 562839 h 1166670"/>
                  <a:gd name="connsiteX11" fmla="*/ 1216342 w 1713886"/>
                  <a:gd name="connsiteY11" fmla="*/ 360909 h 1166670"/>
                  <a:gd name="connsiteX12" fmla="*/ 1138238 w 1713886"/>
                  <a:gd name="connsiteY12" fmla="*/ 324714 h 1166670"/>
                  <a:gd name="connsiteX13" fmla="*/ 1225867 w 1713886"/>
                  <a:gd name="connsiteY13" fmla="*/ 227559 h 1166670"/>
                  <a:gd name="connsiteX14" fmla="*/ 1381125 w 1713886"/>
                  <a:gd name="connsiteY14" fmla="*/ 16104 h 1166670"/>
                  <a:gd name="connsiteX15" fmla="*/ 1421130 w 1713886"/>
                  <a:gd name="connsiteY15" fmla="*/ 11342 h 1166670"/>
                  <a:gd name="connsiteX16" fmla="*/ 1491615 w 1713886"/>
                  <a:gd name="connsiteY16" fmla="*/ 68492 h 1166670"/>
                  <a:gd name="connsiteX17" fmla="*/ 1477327 w 1713886"/>
                  <a:gd name="connsiteY17" fmla="*/ 70397 h 1166670"/>
                  <a:gd name="connsiteX18" fmla="*/ 1318260 w 1713886"/>
                  <a:gd name="connsiteY18" fmla="*/ 139929 h 1166670"/>
                  <a:gd name="connsiteX19" fmla="*/ 1321117 w 1713886"/>
                  <a:gd name="connsiteY19" fmla="*/ 162789 h 1166670"/>
                  <a:gd name="connsiteX20" fmla="*/ 1422082 w 1713886"/>
                  <a:gd name="connsiteY20" fmla="*/ 238037 h 1166670"/>
                  <a:gd name="connsiteX21" fmla="*/ 1450657 w 1713886"/>
                  <a:gd name="connsiteY21" fmla="*/ 231369 h 1166670"/>
                  <a:gd name="connsiteX22" fmla="*/ 1449705 w 1713886"/>
                  <a:gd name="connsiteY22" fmla="*/ 168504 h 1166670"/>
                  <a:gd name="connsiteX23" fmla="*/ 1420177 w 1713886"/>
                  <a:gd name="connsiteY23" fmla="*/ 125642 h 1166670"/>
                  <a:gd name="connsiteX24" fmla="*/ 1589723 w 1713886"/>
                  <a:gd name="connsiteY24" fmla="*/ 242799 h 1166670"/>
                  <a:gd name="connsiteX25" fmla="*/ 1513523 w 1713886"/>
                  <a:gd name="connsiteY25" fmla="*/ 226607 h 1166670"/>
                  <a:gd name="connsiteX26" fmla="*/ 1466850 w 1713886"/>
                  <a:gd name="connsiteY26" fmla="*/ 248514 h 1166670"/>
                  <a:gd name="connsiteX27" fmla="*/ 1467802 w 1713886"/>
                  <a:gd name="connsiteY27" fmla="*/ 271374 h 1166670"/>
                  <a:gd name="connsiteX28" fmla="*/ 1560195 w 1713886"/>
                  <a:gd name="connsiteY28" fmla="*/ 347574 h 1166670"/>
                  <a:gd name="connsiteX29" fmla="*/ 1616392 w 1713886"/>
                  <a:gd name="connsiteY29" fmla="*/ 335192 h 1166670"/>
                  <a:gd name="connsiteX30" fmla="*/ 1627823 w 1713886"/>
                  <a:gd name="connsiteY30" fmla="*/ 147549 h 1166670"/>
                  <a:gd name="connsiteX31" fmla="*/ 1626870 w 1713886"/>
                  <a:gd name="connsiteY31" fmla="*/ 136119 h 1166670"/>
                  <a:gd name="connsiteX32" fmla="*/ 1634490 w 1713886"/>
                  <a:gd name="connsiteY32" fmla="*/ 138977 h 1166670"/>
                  <a:gd name="connsiteX33" fmla="*/ 1713548 w 1713886"/>
                  <a:gd name="connsiteY33" fmla="*/ 221844 h 1166670"/>
                  <a:gd name="connsiteX34" fmla="*/ 1657350 w 1713886"/>
                  <a:gd name="connsiteY34" fmla="*/ 316142 h 1166670"/>
                  <a:gd name="connsiteX35" fmla="*/ 1649730 w 1713886"/>
                  <a:gd name="connsiteY35" fmla="*/ 325667 h 1166670"/>
                  <a:gd name="connsiteX36" fmla="*/ 1514475 w 1713886"/>
                  <a:gd name="connsiteY36" fmla="*/ 503784 h 1166670"/>
                  <a:gd name="connsiteX37" fmla="*/ 1459230 w 1713886"/>
                  <a:gd name="connsiteY37" fmla="*/ 393294 h 1166670"/>
                  <a:gd name="connsiteX38" fmla="*/ 1290638 w 1713886"/>
                  <a:gd name="connsiteY38" fmla="*/ 260897 h 1166670"/>
                  <a:gd name="connsiteX39" fmla="*/ 1240155 w 1713886"/>
                  <a:gd name="connsiteY39" fmla="*/ 241847 h 1166670"/>
                  <a:gd name="connsiteX40" fmla="*/ 1224915 w 1713886"/>
                  <a:gd name="connsiteY40" fmla="*/ 306617 h 1166670"/>
                  <a:gd name="connsiteX41" fmla="*/ 1282065 w 1713886"/>
                  <a:gd name="connsiteY41" fmla="*/ 521882 h 1166670"/>
                  <a:gd name="connsiteX42" fmla="*/ 1327785 w 1713886"/>
                  <a:gd name="connsiteY42" fmla="*/ 686664 h 1166670"/>
                  <a:gd name="connsiteX43" fmla="*/ 1283017 w 1713886"/>
                  <a:gd name="connsiteY43" fmla="*/ 673329 h 1166670"/>
                  <a:gd name="connsiteX44" fmla="*/ 972502 w 1713886"/>
                  <a:gd name="connsiteY44" fmla="*/ 517119 h 1166670"/>
                  <a:gd name="connsiteX45" fmla="*/ 939165 w 1713886"/>
                  <a:gd name="connsiteY45" fmla="*/ 506642 h 1166670"/>
                  <a:gd name="connsiteX46" fmla="*/ 906780 w 1713886"/>
                  <a:gd name="connsiteY46" fmla="*/ 568554 h 1166670"/>
                  <a:gd name="connsiteX47" fmla="*/ 1034415 w 1713886"/>
                  <a:gd name="connsiteY47" fmla="*/ 793344 h 1166670"/>
                  <a:gd name="connsiteX48" fmla="*/ 1114425 w 1713886"/>
                  <a:gd name="connsiteY48" fmla="*/ 828587 h 1166670"/>
                  <a:gd name="connsiteX49" fmla="*/ 942975 w 1713886"/>
                  <a:gd name="connsiteY49" fmla="*/ 939077 h 1166670"/>
                  <a:gd name="connsiteX50" fmla="*/ 931545 w 1713886"/>
                  <a:gd name="connsiteY50" fmla="*/ 934314 h 1166670"/>
                  <a:gd name="connsiteX51" fmla="*/ 941070 w 1713886"/>
                  <a:gd name="connsiteY51" fmla="*/ 824777 h 1166670"/>
                  <a:gd name="connsiteX52" fmla="*/ 824865 w 1713886"/>
                  <a:gd name="connsiteY52" fmla="*/ 620942 h 1166670"/>
                  <a:gd name="connsiteX53" fmla="*/ 771525 w 1713886"/>
                  <a:gd name="connsiteY53" fmla="*/ 587604 h 1166670"/>
                  <a:gd name="connsiteX54" fmla="*/ 722947 w 1713886"/>
                  <a:gd name="connsiteY54" fmla="*/ 668567 h 1166670"/>
                  <a:gd name="connsiteX55" fmla="*/ 770572 w 1713886"/>
                  <a:gd name="connsiteY55" fmla="*/ 800964 h 1166670"/>
                  <a:gd name="connsiteX56" fmla="*/ 841057 w 1713886"/>
                  <a:gd name="connsiteY56" fmla="*/ 1006704 h 1166670"/>
                  <a:gd name="connsiteX57" fmla="*/ 471488 w 1713886"/>
                  <a:gd name="connsiteY57" fmla="*/ 784772 h 1166670"/>
                  <a:gd name="connsiteX58" fmla="*/ 560070 w 1713886"/>
                  <a:gd name="connsiteY58" fmla="*/ 1035279 h 1166670"/>
                  <a:gd name="connsiteX59" fmla="*/ 630555 w 1713886"/>
                  <a:gd name="connsiteY59" fmla="*/ 1064807 h 1166670"/>
                  <a:gd name="connsiteX60" fmla="*/ 501015 w 1713886"/>
                  <a:gd name="connsiteY60" fmla="*/ 1112432 h 1166670"/>
                  <a:gd name="connsiteX61" fmla="*/ 521017 w 1713886"/>
                  <a:gd name="connsiteY61" fmla="*/ 999084 h 1166670"/>
                  <a:gd name="connsiteX62" fmla="*/ 449580 w 1713886"/>
                  <a:gd name="connsiteY62" fmla="*/ 796202 h 1166670"/>
                  <a:gd name="connsiteX63" fmla="*/ 381000 w 1713886"/>
                  <a:gd name="connsiteY63" fmla="*/ 742862 h 1166670"/>
                  <a:gd name="connsiteX64" fmla="*/ 360045 w 1713886"/>
                  <a:gd name="connsiteY64" fmla="*/ 817157 h 1166670"/>
                  <a:gd name="connsiteX65" fmla="*/ 386715 w 1713886"/>
                  <a:gd name="connsiteY65" fmla="*/ 1031469 h 1166670"/>
                  <a:gd name="connsiteX66" fmla="*/ 242888 w 1713886"/>
                  <a:gd name="connsiteY66" fmla="*/ 1164819 h 1166670"/>
                  <a:gd name="connsiteX67" fmla="*/ 95250 w 1713886"/>
                  <a:gd name="connsiteY67" fmla="*/ 1069569 h 1166670"/>
                  <a:gd name="connsiteX68" fmla="*/ 64770 w 1713886"/>
                  <a:gd name="connsiteY68" fmla="*/ 876212 h 1166670"/>
                  <a:gd name="connsiteX69" fmla="*/ 60007 w 1713886"/>
                  <a:gd name="connsiteY69" fmla="*/ 840969 h 1166670"/>
                  <a:gd name="connsiteX70" fmla="*/ 0 w 1713886"/>
                  <a:gd name="connsiteY70" fmla="*/ 795249 h 1166670"/>
                  <a:gd name="connsiteX71" fmla="*/ 2857 w 1713886"/>
                  <a:gd name="connsiteY71" fmla="*/ 783819 h 1166670"/>
                  <a:gd name="connsiteX72" fmla="*/ 208597 w 1713886"/>
                  <a:gd name="connsiteY72" fmla="*/ 752387 h 1166670"/>
                  <a:gd name="connsiteX73" fmla="*/ 153352 w 1713886"/>
                  <a:gd name="connsiteY73" fmla="*/ 791439 h 1166670"/>
                  <a:gd name="connsiteX74" fmla="*/ 159067 w 1713886"/>
                  <a:gd name="connsiteY74" fmla="*/ 849542 h 1166670"/>
                  <a:gd name="connsiteX75" fmla="*/ 190500 w 1713886"/>
                  <a:gd name="connsiteY75" fmla="*/ 1059092 h 1166670"/>
                  <a:gd name="connsiteX76" fmla="*/ 260985 w 1713886"/>
                  <a:gd name="connsiteY76" fmla="*/ 1127672 h 1166670"/>
                  <a:gd name="connsiteX77" fmla="*/ 357188 w 1713886"/>
                  <a:gd name="connsiteY77" fmla="*/ 1061949 h 1166670"/>
                  <a:gd name="connsiteX78" fmla="*/ 355282 w 1713886"/>
                  <a:gd name="connsiteY78" fmla="*/ 960984 h 1166670"/>
                  <a:gd name="connsiteX79" fmla="*/ 333375 w 1713886"/>
                  <a:gd name="connsiteY79" fmla="*/ 801917 h 1166670"/>
                  <a:gd name="connsiteX80" fmla="*/ 273367 w 1713886"/>
                  <a:gd name="connsiteY80" fmla="*/ 745719 h 116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713886" h="1166670">
                    <a:moveTo>
                      <a:pt x="273367" y="745719"/>
                    </a:moveTo>
                    <a:cubicBezTo>
                      <a:pt x="350520" y="736194"/>
                      <a:pt x="421957" y="716192"/>
                      <a:pt x="490538" y="686664"/>
                    </a:cubicBezTo>
                    <a:cubicBezTo>
                      <a:pt x="504825" y="679997"/>
                      <a:pt x="515302" y="691427"/>
                      <a:pt x="525780" y="698094"/>
                    </a:cubicBezTo>
                    <a:cubicBezTo>
                      <a:pt x="602932" y="744767"/>
                      <a:pt x="679132" y="792392"/>
                      <a:pt x="766763" y="844779"/>
                    </a:cubicBezTo>
                    <a:cubicBezTo>
                      <a:pt x="741997" y="778104"/>
                      <a:pt x="721042" y="720002"/>
                      <a:pt x="697230" y="663804"/>
                    </a:cubicBezTo>
                    <a:cubicBezTo>
                      <a:pt x="685800" y="637134"/>
                      <a:pt x="660082" y="640944"/>
                      <a:pt x="634365" y="639039"/>
                    </a:cubicBezTo>
                    <a:cubicBezTo>
                      <a:pt x="715327" y="614274"/>
                      <a:pt x="780097" y="561887"/>
                      <a:pt x="853440" y="525692"/>
                    </a:cubicBezTo>
                    <a:cubicBezTo>
                      <a:pt x="927735" y="488544"/>
                      <a:pt x="994410" y="440919"/>
                      <a:pt x="1056323" y="384722"/>
                    </a:cubicBezTo>
                    <a:cubicBezTo>
                      <a:pt x="1063942" y="399009"/>
                      <a:pt x="1054417" y="402819"/>
                      <a:pt x="1049655" y="407582"/>
                    </a:cubicBezTo>
                    <a:cubicBezTo>
                      <a:pt x="1032510" y="424727"/>
                      <a:pt x="1032510" y="438062"/>
                      <a:pt x="1055370" y="450444"/>
                    </a:cubicBezTo>
                    <a:cubicBezTo>
                      <a:pt x="1125855" y="486639"/>
                      <a:pt x="1196340" y="522834"/>
                      <a:pt x="1272540" y="562839"/>
                    </a:cubicBezTo>
                    <a:cubicBezTo>
                      <a:pt x="1252538" y="490449"/>
                      <a:pt x="1235392" y="425679"/>
                      <a:pt x="1216342" y="360909"/>
                    </a:cubicBezTo>
                    <a:cubicBezTo>
                      <a:pt x="1201102" y="308522"/>
                      <a:pt x="1189673" y="303759"/>
                      <a:pt x="1138238" y="324714"/>
                    </a:cubicBezTo>
                    <a:cubicBezTo>
                      <a:pt x="1156335" y="280899"/>
                      <a:pt x="1201102" y="263754"/>
                      <a:pt x="1225867" y="227559"/>
                    </a:cubicBezTo>
                    <a:cubicBezTo>
                      <a:pt x="1276350" y="156122"/>
                      <a:pt x="1330642" y="87542"/>
                      <a:pt x="1381125" y="16104"/>
                    </a:cubicBezTo>
                    <a:cubicBezTo>
                      <a:pt x="1394460" y="-2946"/>
                      <a:pt x="1404938" y="-5803"/>
                      <a:pt x="1421130" y="11342"/>
                    </a:cubicBezTo>
                    <a:cubicBezTo>
                      <a:pt x="1442085" y="33249"/>
                      <a:pt x="1471613" y="42774"/>
                      <a:pt x="1491615" y="68492"/>
                    </a:cubicBezTo>
                    <a:cubicBezTo>
                      <a:pt x="1484948" y="69444"/>
                      <a:pt x="1481138" y="71349"/>
                      <a:pt x="1477327" y="70397"/>
                    </a:cubicBezTo>
                    <a:cubicBezTo>
                      <a:pt x="1399223" y="48489"/>
                      <a:pt x="1358265" y="66587"/>
                      <a:pt x="1318260" y="139929"/>
                    </a:cubicBezTo>
                    <a:cubicBezTo>
                      <a:pt x="1313498" y="148502"/>
                      <a:pt x="1310640" y="155169"/>
                      <a:pt x="1321117" y="162789"/>
                    </a:cubicBezTo>
                    <a:cubicBezTo>
                      <a:pt x="1355407" y="187554"/>
                      <a:pt x="1388745" y="212319"/>
                      <a:pt x="1422082" y="238037"/>
                    </a:cubicBezTo>
                    <a:cubicBezTo>
                      <a:pt x="1434465" y="247562"/>
                      <a:pt x="1443038" y="244704"/>
                      <a:pt x="1450657" y="231369"/>
                    </a:cubicBezTo>
                    <a:cubicBezTo>
                      <a:pt x="1463040" y="210414"/>
                      <a:pt x="1463040" y="188507"/>
                      <a:pt x="1449705" y="168504"/>
                    </a:cubicBezTo>
                    <a:cubicBezTo>
                      <a:pt x="1440180" y="154217"/>
                      <a:pt x="1428750" y="141834"/>
                      <a:pt x="1420177" y="125642"/>
                    </a:cubicBezTo>
                    <a:cubicBezTo>
                      <a:pt x="1480185" y="155169"/>
                      <a:pt x="1529715" y="200889"/>
                      <a:pt x="1589723" y="242799"/>
                    </a:cubicBezTo>
                    <a:cubicBezTo>
                      <a:pt x="1557338" y="247562"/>
                      <a:pt x="1538288" y="227559"/>
                      <a:pt x="1513523" y="226607"/>
                    </a:cubicBezTo>
                    <a:cubicBezTo>
                      <a:pt x="1491615" y="225654"/>
                      <a:pt x="1480185" y="236132"/>
                      <a:pt x="1466850" y="248514"/>
                    </a:cubicBezTo>
                    <a:cubicBezTo>
                      <a:pt x="1458277" y="257087"/>
                      <a:pt x="1458277" y="263754"/>
                      <a:pt x="1467802" y="271374"/>
                    </a:cubicBezTo>
                    <a:cubicBezTo>
                      <a:pt x="1500188" y="294234"/>
                      <a:pt x="1524952" y="326619"/>
                      <a:pt x="1560195" y="347574"/>
                    </a:cubicBezTo>
                    <a:cubicBezTo>
                      <a:pt x="1584007" y="361862"/>
                      <a:pt x="1602105" y="359004"/>
                      <a:pt x="1616392" y="335192"/>
                    </a:cubicBezTo>
                    <a:cubicBezTo>
                      <a:pt x="1652588" y="275184"/>
                      <a:pt x="1680210" y="213272"/>
                      <a:pt x="1627823" y="147549"/>
                    </a:cubicBezTo>
                    <a:cubicBezTo>
                      <a:pt x="1625917" y="145644"/>
                      <a:pt x="1626870" y="140882"/>
                      <a:pt x="1626870" y="136119"/>
                    </a:cubicBezTo>
                    <a:cubicBezTo>
                      <a:pt x="1629727" y="137072"/>
                      <a:pt x="1632585" y="137072"/>
                      <a:pt x="1634490" y="138977"/>
                    </a:cubicBezTo>
                    <a:cubicBezTo>
                      <a:pt x="1663065" y="165647"/>
                      <a:pt x="1708785" y="187554"/>
                      <a:pt x="1713548" y="221844"/>
                    </a:cubicBezTo>
                    <a:cubicBezTo>
                      <a:pt x="1718310" y="253277"/>
                      <a:pt x="1671638" y="279947"/>
                      <a:pt x="1657350" y="316142"/>
                    </a:cubicBezTo>
                    <a:cubicBezTo>
                      <a:pt x="1656398" y="319952"/>
                      <a:pt x="1652588" y="321857"/>
                      <a:pt x="1649730" y="325667"/>
                    </a:cubicBezTo>
                    <a:cubicBezTo>
                      <a:pt x="1605915" y="384722"/>
                      <a:pt x="1563052" y="442824"/>
                      <a:pt x="1514475" y="503784"/>
                    </a:cubicBezTo>
                    <a:cubicBezTo>
                      <a:pt x="1551623" y="436157"/>
                      <a:pt x="1493520" y="419964"/>
                      <a:pt x="1459230" y="393294"/>
                    </a:cubicBezTo>
                    <a:cubicBezTo>
                      <a:pt x="1402080" y="350432"/>
                      <a:pt x="1346835" y="305664"/>
                      <a:pt x="1290638" y="260897"/>
                    </a:cubicBezTo>
                    <a:cubicBezTo>
                      <a:pt x="1276350" y="249467"/>
                      <a:pt x="1261110" y="228512"/>
                      <a:pt x="1240155" y="241847"/>
                    </a:cubicBezTo>
                    <a:cubicBezTo>
                      <a:pt x="1218248" y="256134"/>
                      <a:pt x="1219200" y="283757"/>
                      <a:pt x="1224915" y="306617"/>
                    </a:cubicBezTo>
                    <a:cubicBezTo>
                      <a:pt x="1243013" y="379007"/>
                      <a:pt x="1263015" y="450444"/>
                      <a:pt x="1282065" y="521882"/>
                    </a:cubicBezTo>
                    <a:cubicBezTo>
                      <a:pt x="1296352" y="575222"/>
                      <a:pt x="1311592" y="629514"/>
                      <a:pt x="1327785" y="686664"/>
                    </a:cubicBezTo>
                    <a:cubicBezTo>
                      <a:pt x="1307782" y="689522"/>
                      <a:pt x="1296352" y="679044"/>
                      <a:pt x="1283017" y="673329"/>
                    </a:cubicBezTo>
                    <a:cubicBezTo>
                      <a:pt x="1179195" y="620942"/>
                      <a:pt x="1076325" y="568554"/>
                      <a:pt x="972502" y="517119"/>
                    </a:cubicBezTo>
                    <a:cubicBezTo>
                      <a:pt x="962025" y="512357"/>
                      <a:pt x="950595" y="506642"/>
                      <a:pt x="939165" y="506642"/>
                    </a:cubicBezTo>
                    <a:cubicBezTo>
                      <a:pt x="891540" y="508547"/>
                      <a:pt x="882967" y="525692"/>
                      <a:pt x="906780" y="568554"/>
                    </a:cubicBezTo>
                    <a:cubicBezTo>
                      <a:pt x="948690" y="643802"/>
                      <a:pt x="992505" y="718097"/>
                      <a:pt x="1034415" y="793344"/>
                    </a:cubicBezTo>
                    <a:cubicBezTo>
                      <a:pt x="1052513" y="826682"/>
                      <a:pt x="1071563" y="847637"/>
                      <a:pt x="1114425" y="828587"/>
                    </a:cubicBezTo>
                    <a:cubicBezTo>
                      <a:pt x="1057275" y="865734"/>
                      <a:pt x="1000125" y="901929"/>
                      <a:pt x="942975" y="939077"/>
                    </a:cubicBezTo>
                    <a:cubicBezTo>
                      <a:pt x="939165" y="937172"/>
                      <a:pt x="935355" y="935267"/>
                      <a:pt x="931545" y="934314"/>
                    </a:cubicBezTo>
                    <a:cubicBezTo>
                      <a:pt x="990600" y="898119"/>
                      <a:pt x="963930" y="862877"/>
                      <a:pt x="941070" y="824777"/>
                    </a:cubicBezTo>
                    <a:cubicBezTo>
                      <a:pt x="901065" y="757149"/>
                      <a:pt x="863917" y="688569"/>
                      <a:pt x="824865" y="620942"/>
                    </a:cubicBezTo>
                    <a:cubicBezTo>
                      <a:pt x="813435" y="600939"/>
                      <a:pt x="802957" y="576174"/>
                      <a:pt x="771525" y="587604"/>
                    </a:cubicBezTo>
                    <a:cubicBezTo>
                      <a:pt x="734377" y="600939"/>
                      <a:pt x="712470" y="637134"/>
                      <a:pt x="722947" y="668567"/>
                    </a:cubicBezTo>
                    <a:cubicBezTo>
                      <a:pt x="738188" y="713334"/>
                      <a:pt x="755332" y="757149"/>
                      <a:pt x="770572" y="800964"/>
                    </a:cubicBezTo>
                    <a:cubicBezTo>
                      <a:pt x="793432" y="866687"/>
                      <a:pt x="816292" y="932409"/>
                      <a:pt x="841057" y="1006704"/>
                    </a:cubicBezTo>
                    <a:cubicBezTo>
                      <a:pt x="708660" y="941934"/>
                      <a:pt x="602932" y="849542"/>
                      <a:pt x="471488" y="784772"/>
                    </a:cubicBezTo>
                    <a:cubicBezTo>
                      <a:pt x="501967" y="872402"/>
                      <a:pt x="525780" y="955269"/>
                      <a:pt x="560070" y="1035279"/>
                    </a:cubicBezTo>
                    <a:cubicBezTo>
                      <a:pt x="573405" y="1066712"/>
                      <a:pt x="602932" y="1058139"/>
                      <a:pt x="630555" y="1064807"/>
                    </a:cubicBezTo>
                    <a:cubicBezTo>
                      <a:pt x="587692" y="1080999"/>
                      <a:pt x="543877" y="1096239"/>
                      <a:pt x="501015" y="1112432"/>
                    </a:cubicBezTo>
                    <a:cubicBezTo>
                      <a:pt x="545782" y="1064807"/>
                      <a:pt x="544830" y="1064807"/>
                      <a:pt x="521017" y="999084"/>
                    </a:cubicBezTo>
                    <a:cubicBezTo>
                      <a:pt x="497205" y="931457"/>
                      <a:pt x="473392" y="863829"/>
                      <a:pt x="449580" y="796202"/>
                    </a:cubicBezTo>
                    <a:cubicBezTo>
                      <a:pt x="434340" y="753339"/>
                      <a:pt x="407670" y="732384"/>
                      <a:pt x="381000" y="742862"/>
                    </a:cubicBezTo>
                    <a:cubicBezTo>
                      <a:pt x="344805" y="758102"/>
                      <a:pt x="356235" y="788582"/>
                      <a:pt x="360045" y="817157"/>
                    </a:cubicBezTo>
                    <a:cubicBezTo>
                      <a:pt x="369570" y="888594"/>
                      <a:pt x="381952" y="959079"/>
                      <a:pt x="386715" y="1031469"/>
                    </a:cubicBezTo>
                    <a:cubicBezTo>
                      <a:pt x="391477" y="1106717"/>
                      <a:pt x="340042" y="1151484"/>
                      <a:pt x="242888" y="1164819"/>
                    </a:cubicBezTo>
                    <a:cubicBezTo>
                      <a:pt x="167640" y="1175297"/>
                      <a:pt x="110490" y="1141007"/>
                      <a:pt x="95250" y="1069569"/>
                    </a:cubicBezTo>
                    <a:cubicBezTo>
                      <a:pt x="81915" y="1005752"/>
                      <a:pt x="74295" y="940982"/>
                      <a:pt x="64770" y="876212"/>
                    </a:cubicBezTo>
                    <a:cubicBezTo>
                      <a:pt x="62865" y="864782"/>
                      <a:pt x="60960" y="853352"/>
                      <a:pt x="60007" y="840969"/>
                    </a:cubicBezTo>
                    <a:cubicBezTo>
                      <a:pt x="58102" y="805727"/>
                      <a:pt x="42863" y="785724"/>
                      <a:pt x="0" y="795249"/>
                    </a:cubicBezTo>
                    <a:cubicBezTo>
                      <a:pt x="952" y="791439"/>
                      <a:pt x="1905" y="787629"/>
                      <a:pt x="2857" y="783819"/>
                    </a:cubicBezTo>
                    <a:cubicBezTo>
                      <a:pt x="67627" y="774294"/>
                      <a:pt x="133350" y="763817"/>
                      <a:pt x="208597" y="752387"/>
                    </a:cubicBezTo>
                    <a:cubicBezTo>
                      <a:pt x="185738" y="772389"/>
                      <a:pt x="160020" y="769532"/>
                      <a:pt x="153352" y="791439"/>
                    </a:cubicBezTo>
                    <a:cubicBezTo>
                      <a:pt x="147638" y="811442"/>
                      <a:pt x="157163" y="830492"/>
                      <a:pt x="159067" y="849542"/>
                    </a:cubicBezTo>
                    <a:cubicBezTo>
                      <a:pt x="168592" y="919074"/>
                      <a:pt x="178117" y="989559"/>
                      <a:pt x="190500" y="1059092"/>
                    </a:cubicBezTo>
                    <a:cubicBezTo>
                      <a:pt x="199072" y="1108622"/>
                      <a:pt x="220027" y="1126719"/>
                      <a:pt x="260985" y="1127672"/>
                    </a:cubicBezTo>
                    <a:cubicBezTo>
                      <a:pt x="307657" y="1128624"/>
                      <a:pt x="343852" y="1102907"/>
                      <a:pt x="357188" y="1061949"/>
                    </a:cubicBezTo>
                    <a:cubicBezTo>
                      <a:pt x="368617" y="1027659"/>
                      <a:pt x="358140" y="994322"/>
                      <a:pt x="355282" y="960984"/>
                    </a:cubicBezTo>
                    <a:cubicBezTo>
                      <a:pt x="349567" y="907644"/>
                      <a:pt x="339090" y="855257"/>
                      <a:pt x="333375" y="801917"/>
                    </a:cubicBezTo>
                    <a:cubicBezTo>
                      <a:pt x="332422" y="762864"/>
                      <a:pt x="306705" y="751434"/>
                      <a:pt x="273367" y="745719"/>
                    </a:cubicBezTo>
                    <a:close/>
                  </a:path>
                </a:pathLst>
              </a:custGeom>
              <a:solidFill>
                <a:srgbClr val="035726"/>
              </a:solidFill>
              <a:ln w="9525" cap="flat">
                <a:noFill/>
                <a:prstDash val="solid"/>
                <a:miter/>
              </a:ln>
            </p:spPr>
            <p:txBody>
              <a:bodyPr rtlCol="0" anchor="ctr"/>
              <a:lstStyle/>
              <a:p>
                <a:endParaRPr lang="zh-CN" altLang="en-US" sz="1800"/>
              </a:p>
            </p:txBody>
          </p:sp>
          <p:sp>
            <p:nvSpPr>
              <p:cNvPr id="146" name="任意多边形: 形状 145">
                <a:extLst>
                  <a:ext uri="{FF2B5EF4-FFF2-40B4-BE49-F238E27FC236}">
                    <a16:creationId xmlns:a16="http://schemas.microsoft.com/office/drawing/2014/main" id="{FCADF108-0900-44DD-8CF7-14931A9DBE9B}"/>
                  </a:ext>
                </a:extLst>
              </p:cNvPr>
              <p:cNvSpPr/>
              <p:nvPr/>
            </p:nvSpPr>
            <p:spPr>
              <a:xfrm>
                <a:off x="6932229" y="1890304"/>
                <a:ext cx="711413" cy="667880"/>
              </a:xfrm>
              <a:custGeom>
                <a:avLst/>
                <a:gdLst>
                  <a:gd name="connsiteX0" fmla="*/ 620178 w 711413"/>
                  <a:gd name="connsiteY0" fmla="*/ 259114 h 667880"/>
                  <a:gd name="connsiteX1" fmla="*/ 608748 w 711413"/>
                  <a:gd name="connsiteY1" fmla="*/ 172437 h 667880"/>
                  <a:gd name="connsiteX2" fmla="*/ 695425 w 711413"/>
                  <a:gd name="connsiteY2" fmla="*/ 212442 h 667880"/>
                  <a:gd name="connsiteX3" fmla="*/ 679233 w 711413"/>
                  <a:gd name="connsiteY3" fmla="*/ 303882 h 667880"/>
                  <a:gd name="connsiteX4" fmla="*/ 576363 w 711413"/>
                  <a:gd name="connsiteY4" fmla="*/ 351507 h 667880"/>
                  <a:gd name="connsiteX5" fmla="*/ 576363 w 711413"/>
                  <a:gd name="connsiteY5" fmla="*/ 381034 h 667880"/>
                  <a:gd name="connsiteX6" fmla="*/ 628750 w 711413"/>
                  <a:gd name="connsiteY6" fmla="*/ 495334 h 667880"/>
                  <a:gd name="connsiteX7" fmla="*/ 564933 w 711413"/>
                  <a:gd name="connsiteY7" fmla="*/ 517242 h 667880"/>
                  <a:gd name="connsiteX8" fmla="*/ 501115 w 711413"/>
                  <a:gd name="connsiteY8" fmla="*/ 472474 h 667880"/>
                  <a:gd name="connsiteX9" fmla="*/ 450633 w 711413"/>
                  <a:gd name="connsiteY9" fmla="*/ 465807 h 667880"/>
                  <a:gd name="connsiteX10" fmla="*/ 412533 w 711413"/>
                  <a:gd name="connsiteY10" fmla="*/ 466759 h 667880"/>
                  <a:gd name="connsiteX11" fmla="*/ 354431 w 711413"/>
                  <a:gd name="connsiteY11" fmla="*/ 464854 h 667880"/>
                  <a:gd name="connsiteX12" fmla="*/ 333475 w 711413"/>
                  <a:gd name="connsiteY12" fmla="*/ 480094 h 667880"/>
                  <a:gd name="connsiteX13" fmla="*/ 346810 w 711413"/>
                  <a:gd name="connsiteY13" fmla="*/ 498192 h 667880"/>
                  <a:gd name="connsiteX14" fmla="*/ 424915 w 711413"/>
                  <a:gd name="connsiteY14" fmla="*/ 542007 h 667880"/>
                  <a:gd name="connsiteX15" fmla="*/ 438250 w 711413"/>
                  <a:gd name="connsiteY15" fmla="*/ 634399 h 667880"/>
                  <a:gd name="connsiteX16" fmla="*/ 386815 w 711413"/>
                  <a:gd name="connsiteY16" fmla="*/ 624874 h 667880"/>
                  <a:gd name="connsiteX17" fmla="*/ 341095 w 711413"/>
                  <a:gd name="connsiteY17" fmla="*/ 576297 h 667880"/>
                  <a:gd name="connsiteX18" fmla="*/ 278231 w 711413"/>
                  <a:gd name="connsiteY18" fmla="*/ 582012 h 667880"/>
                  <a:gd name="connsiteX19" fmla="*/ 165835 w 711413"/>
                  <a:gd name="connsiteY19" fmla="*/ 662022 h 667880"/>
                  <a:gd name="connsiteX20" fmla="*/ 111543 w 711413"/>
                  <a:gd name="connsiteY20" fmla="*/ 666784 h 667880"/>
                  <a:gd name="connsiteX21" fmla="*/ 80110 w 711413"/>
                  <a:gd name="connsiteY21" fmla="*/ 642972 h 667880"/>
                  <a:gd name="connsiteX22" fmla="*/ 45820 w 711413"/>
                  <a:gd name="connsiteY22" fmla="*/ 502954 h 667880"/>
                  <a:gd name="connsiteX23" fmla="*/ 125831 w 711413"/>
                  <a:gd name="connsiteY23" fmla="*/ 553437 h 667880"/>
                  <a:gd name="connsiteX24" fmla="*/ 209650 w 711413"/>
                  <a:gd name="connsiteY24" fmla="*/ 521052 h 667880"/>
                  <a:gd name="connsiteX25" fmla="*/ 198220 w 711413"/>
                  <a:gd name="connsiteY25" fmla="*/ 499144 h 667880"/>
                  <a:gd name="connsiteX26" fmla="*/ 109638 w 711413"/>
                  <a:gd name="connsiteY26" fmla="*/ 449614 h 667880"/>
                  <a:gd name="connsiteX27" fmla="*/ 60108 w 711413"/>
                  <a:gd name="connsiteY27" fmla="*/ 357222 h 667880"/>
                  <a:gd name="connsiteX28" fmla="*/ 90588 w 711413"/>
                  <a:gd name="connsiteY28" fmla="*/ 342934 h 667880"/>
                  <a:gd name="connsiteX29" fmla="*/ 200125 w 711413"/>
                  <a:gd name="connsiteY29" fmla="*/ 416277 h 667880"/>
                  <a:gd name="connsiteX30" fmla="*/ 244893 w 711413"/>
                  <a:gd name="connsiteY30" fmla="*/ 410562 h 667880"/>
                  <a:gd name="connsiteX31" fmla="*/ 276325 w 711413"/>
                  <a:gd name="connsiteY31" fmla="*/ 399132 h 667880"/>
                  <a:gd name="connsiteX32" fmla="*/ 342048 w 711413"/>
                  <a:gd name="connsiteY32" fmla="*/ 387702 h 667880"/>
                  <a:gd name="connsiteX33" fmla="*/ 238225 w 711413"/>
                  <a:gd name="connsiteY33" fmla="*/ 351507 h 667880"/>
                  <a:gd name="connsiteX34" fmla="*/ 198220 w 711413"/>
                  <a:gd name="connsiteY34" fmla="*/ 340077 h 667880"/>
                  <a:gd name="connsiteX35" fmla="*/ 176313 w 711413"/>
                  <a:gd name="connsiteY35" fmla="*/ 294357 h 667880"/>
                  <a:gd name="connsiteX36" fmla="*/ 218223 w 711413"/>
                  <a:gd name="connsiteY36" fmla="*/ 286737 h 667880"/>
                  <a:gd name="connsiteX37" fmla="*/ 487781 w 711413"/>
                  <a:gd name="connsiteY37" fmla="*/ 413419 h 667880"/>
                  <a:gd name="connsiteX38" fmla="*/ 508735 w 711413"/>
                  <a:gd name="connsiteY38" fmla="*/ 421039 h 667880"/>
                  <a:gd name="connsiteX39" fmla="*/ 501115 w 711413"/>
                  <a:gd name="connsiteY39" fmla="*/ 395322 h 667880"/>
                  <a:gd name="connsiteX40" fmla="*/ 300138 w 711413"/>
                  <a:gd name="connsiteY40" fmla="*/ 288642 h 667880"/>
                  <a:gd name="connsiteX41" fmla="*/ 230606 w 711413"/>
                  <a:gd name="connsiteY41" fmla="*/ 253399 h 667880"/>
                  <a:gd name="connsiteX42" fmla="*/ 131545 w 711413"/>
                  <a:gd name="connsiteY42" fmla="*/ 262924 h 667880"/>
                  <a:gd name="connsiteX43" fmla="*/ 52488 w 711413"/>
                  <a:gd name="connsiteY43" fmla="*/ 304834 h 667880"/>
                  <a:gd name="connsiteX44" fmla="*/ 6768 w 711413"/>
                  <a:gd name="connsiteY44" fmla="*/ 295309 h 667880"/>
                  <a:gd name="connsiteX45" fmla="*/ 12483 w 711413"/>
                  <a:gd name="connsiteY45" fmla="*/ 244827 h 667880"/>
                  <a:gd name="connsiteX46" fmla="*/ 97256 w 711413"/>
                  <a:gd name="connsiteY46" fmla="*/ 158149 h 667880"/>
                  <a:gd name="connsiteX47" fmla="*/ 162025 w 711413"/>
                  <a:gd name="connsiteY47" fmla="*/ 164817 h 667880"/>
                  <a:gd name="connsiteX48" fmla="*/ 220128 w 711413"/>
                  <a:gd name="connsiteY48" fmla="*/ 167674 h 667880"/>
                  <a:gd name="connsiteX49" fmla="*/ 308710 w 711413"/>
                  <a:gd name="connsiteY49" fmla="*/ 42897 h 667880"/>
                  <a:gd name="connsiteX50" fmla="*/ 352525 w 711413"/>
                  <a:gd name="connsiteY50" fmla="*/ 987 h 667880"/>
                  <a:gd name="connsiteX51" fmla="*/ 364908 w 711413"/>
                  <a:gd name="connsiteY51" fmla="*/ 56232 h 667880"/>
                  <a:gd name="connsiteX52" fmla="*/ 343953 w 711413"/>
                  <a:gd name="connsiteY52" fmla="*/ 104809 h 667880"/>
                  <a:gd name="connsiteX53" fmla="*/ 287756 w 711413"/>
                  <a:gd name="connsiteY53" fmla="*/ 170532 h 667880"/>
                  <a:gd name="connsiteX54" fmla="*/ 277278 w 711413"/>
                  <a:gd name="connsiteY54" fmla="*/ 201964 h 667880"/>
                  <a:gd name="connsiteX55" fmla="*/ 305853 w 711413"/>
                  <a:gd name="connsiteY55" fmla="*/ 187677 h 667880"/>
                  <a:gd name="connsiteX56" fmla="*/ 427773 w 711413"/>
                  <a:gd name="connsiteY56" fmla="*/ 24799 h 667880"/>
                  <a:gd name="connsiteX57" fmla="*/ 476350 w 711413"/>
                  <a:gd name="connsiteY57" fmla="*/ 20037 h 667880"/>
                  <a:gd name="connsiteX58" fmla="*/ 508735 w 711413"/>
                  <a:gd name="connsiteY58" fmla="*/ 37182 h 667880"/>
                  <a:gd name="connsiteX59" fmla="*/ 543978 w 711413"/>
                  <a:gd name="connsiteY59" fmla="*/ 69567 h 667880"/>
                  <a:gd name="connsiteX60" fmla="*/ 597318 w 711413"/>
                  <a:gd name="connsiteY60" fmla="*/ 83854 h 667880"/>
                  <a:gd name="connsiteX61" fmla="*/ 642085 w 711413"/>
                  <a:gd name="connsiteY61" fmla="*/ 62899 h 667880"/>
                  <a:gd name="connsiteX62" fmla="*/ 662088 w 711413"/>
                  <a:gd name="connsiteY62" fmla="*/ 115287 h 667880"/>
                  <a:gd name="connsiteX63" fmla="*/ 627798 w 711413"/>
                  <a:gd name="connsiteY63" fmla="*/ 152434 h 667880"/>
                  <a:gd name="connsiteX64" fmla="*/ 581125 w 711413"/>
                  <a:gd name="connsiteY64" fmla="*/ 181962 h 667880"/>
                  <a:gd name="connsiteX65" fmla="*/ 620178 w 711413"/>
                  <a:gd name="connsiteY65" fmla="*/ 259114 h 6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11413" h="667880">
                    <a:moveTo>
                      <a:pt x="620178" y="259114"/>
                    </a:moveTo>
                    <a:cubicBezTo>
                      <a:pt x="626845" y="226729"/>
                      <a:pt x="601128" y="204822"/>
                      <a:pt x="608748" y="172437"/>
                    </a:cubicBezTo>
                    <a:cubicBezTo>
                      <a:pt x="638275" y="185772"/>
                      <a:pt x="669708" y="195297"/>
                      <a:pt x="695425" y="212442"/>
                    </a:cubicBezTo>
                    <a:cubicBezTo>
                      <a:pt x="724000" y="231492"/>
                      <a:pt x="711618" y="288642"/>
                      <a:pt x="679233" y="303882"/>
                    </a:cubicBezTo>
                    <a:cubicBezTo>
                      <a:pt x="644943" y="319122"/>
                      <a:pt x="610653" y="336267"/>
                      <a:pt x="576363" y="351507"/>
                    </a:cubicBezTo>
                    <a:cubicBezTo>
                      <a:pt x="554456" y="361984"/>
                      <a:pt x="554456" y="371509"/>
                      <a:pt x="576363" y="381034"/>
                    </a:cubicBezTo>
                    <a:cubicBezTo>
                      <a:pt x="625893" y="403894"/>
                      <a:pt x="623988" y="452472"/>
                      <a:pt x="628750" y="495334"/>
                    </a:cubicBezTo>
                    <a:cubicBezTo>
                      <a:pt x="631608" y="522957"/>
                      <a:pt x="596365" y="534387"/>
                      <a:pt x="564933" y="517242"/>
                    </a:cubicBezTo>
                    <a:cubicBezTo>
                      <a:pt x="542073" y="504859"/>
                      <a:pt x="522070" y="486762"/>
                      <a:pt x="501115" y="472474"/>
                    </a:cubicBezTo>
                    <a:cubicBezTo>
                      <a:pt x="485875" y="461997"/>
                      <a:pt x="469683" y="453424"/>
                      <a:pt x="450633" y="465807"/>
                    </a:cubicBezTo>
                    <a:cubicBezTo>
                      <a:pt x="438250" y="473427"/>
                      <a:pt x="424915" y="470569"/>
                      <a:pt x="412533" y="466759"/>
                    </a:cubicBezTo>
                    <a:cubicBezTo>
                      <a:pt x="393483" y="460092"/>
                      <a:pt x="373481" y="461044"/>
                      <a:pt x="354431" y="464854"/>
                    </a:cubicBezTo>
                    <a:cubicBezTo>
                      <a:pt x="345858" y="466759"/>
                      <a:pt x="335381" y="468664"/>
                      <a:pt x="333475" y="480094"/>
                    </a:cubicBezTo>
                    <a:cubicBezTo>
                      <a:pt x="332523" y="488667"/>
                      <a:pt x="340143" y="494382"/>
                      <a:pt x="346810" y="498192"/>
                    </a:cubicBezTo>
                    <a:cubicBezTo>
                      <a:pt x="372528" y="513432"/>
                      <a:pt x="398245" y="528672"/>
                      <a:pt x="424915" y="542007"/>
                    </a:cubicBezTo>
                    <a:cubicBezTo>
                      <a:pt x="456348" y="558199"/>
                      <a:pt x="465873" y="611539"/>
                      <a:pt x="438250" y="634399"/>
                    </a:cubicBezTo>
                    <a:cubicBezTo>
                      <a:pt x="418248" y="651544"/>
                      <a:pt x="401103" y="637257"/>
                      <a:pt x="386815" y="624874"/>
                    </a:cubicBezTo>
                    <a:cubicBezTo>
                      <a:pt x="370623" y="609634"/>
                      <a:pt x="357288" y="591537"/>
                      <a:pt x="341095" y="576297"/>
                    </a:cubicBezTo>
                    <a:cubicBezTo>
                      <a:pt x="318235" y="553437"/>
                      <a:pt x="296328" y="550579"/>
                      <a:pt x="278231" y="582012"/>
                    </a:cubicBezTo>
                    <a:cubicBezTo>
                      <a:pt x="252513" y="625827"/>
                      <a:pt x="210603" y="645829"/>
                      <a:pt x="165835" y="662022"/>
                    </a:cubicBezTo>
                    <a:cubicBezTo>
                      <a:pt x="147738" y="668689"/>
                      <a:pt x="129640" y="668689"/>
                      <a:pt x="111543" y="666784"/>
                    </a:cubicBezTo>
                    <a:cubicBezTo>
                      <a:pt x="96303" y="665832"/>
                      <a:pt x="81063" y="660117"/>
                      <a:pt x="80110" y="642972"/>
                    </a:cubicBezTo>
                    <a:cubicBezTo>
                      <a:pt x="78206" y="595347"/>
                      <a:pt x="64870" y="551532"/>
                      <a:pt x="45820" y="502954"/>
                    </a:cubicBezTo>
                    <a:cubicBezTo>
                      <a:pt x="80110" y="515337"/>
                      <a:pt x="101065" y="537244"/>
                      <a:pt x="125831" y="553437"/>
                    </a:cubicBezTo>
                    <a:cubicBezTo>
                      <a:pt x="157263" y="573439"/>
                      <a:pt x="198220" y="557247"/>
                      <a:pt x="209650" y="521052"/>
                    </a:cubicBezTo>
                    <a:cubicBezTo>
                      <a:pt x="213460" y="507717"/>
                      <a:pt x="203935" y="505812"/>
                      <a:pt x="198220" y="499144"/>
                    </a:cubicBezTo>
                    <a:cubicBezTo>
                      <a:pt x="174408" y="473427"/>
                      <a:pt x="140118" y="464854"/>
                      <a:pt x="109638" y="449614"/>
                    </a:cubicBezTo>
                    <a:cubicBezTo>
                      <a:pt x="76300" y="433422"/>
                      <a:pt x="55345" y="392464"/>
                      <a:pt x="60108" y="357222"/>
                    </a:cubicBezTo>
                    <a:cubicBezTo>
                      <a:pt x="62965" y="336267"/>
                      <a:pt x="74395" y="336267"/>
                      <a:pt x="90588" y="342934"/>
                    </a:cubicBezTo>
                    <a:cubicBezTo>
                      <a:pt x="131545" y="361032"/>
                      <a:pt x="164883" y="389607"/>
                      <a:pt x="200125" y="416277"/>
                    </a:cubicBezTo>
                    <a:cubicBezTo>
                      <a:pt x="215365" y="427707"/>
                      <a:pt x="237273" y="470569"/>
                      <a:pt x="244893" y="410562"/>
                    </a:cubicBezTo>
                    <a:cubicBezTo>
                      <a:pt x="247750" y="391512"/>
                      <a:pt x="263943" y="397227"/>
                      <a:pt x="276325" y="399132"/>
                    </a:cubicBezTo>
                    <a:cubicBezTo>
                      <a:pt x="297281" y="402942"/>
                      <a:pt x="317283" y="405799"/>
                      <a:pt x="342048" y="387702"/>
                    </a:cubicBezTo>
                    <a:cubicBezTo>
                      <a:pt x="305853" y="371509"/>
                      <a:pt x="274420" y="352459"/>
                      <a:pt x="238225" y="351507"/>
                    </a:cubicBezTo>
                    <a:cubicBezTo>
                      <a:pt x="222985" y="351507"/>
                      <a:pt x="209650" y="348649"/>
                      <a:pt x="198220" y="340077"/>
                    </a:cubicBezTo>
                    <a:cubicBezTo>
                      <a:pt x="183933" y="328647"/>
                      <a:pt x="168693" y="314359"/>
                      <a:pt x="176313" y="294357"/>
                    </a:cubicBezTo>
                    <a:cubicBezTo>
                      <a:pt x="184885" y="274354"/>
                      <a:pt x="203935" y="284832"/>
                      <a:pt x="218223" y="286737"/>
                    </a:cubicBezTo>
                    <a:cubicBezTo>
                      <a:pt x="322045" y="299119"/>
                      <a:pt x="404913" y="357222"/>
                      <a:pt x="487781" y="413419"/>
                    </a:cubicBezTo>
                    <a:cubicBezTo>
                      <a:pt x="495400" y="418182"/>
                      <a:pt x="501115" y="428659"/>
                      <a:pt x="508735" y="421039"/>
                    </a:cubicBezTo>
                    <a:cubicBezTo>
                      <a:pt x="518260" y="411514"/>
                      <a:pt x="510640" y="401037"/>
                      <a:pt x="501115" y="395322"/>
                    </a:cubicBezTo>
                    <a:cubicBezTo>
                      <a:pt x="435393" y="357222"/>
                      <a:pt x="382053" y="297214"/>
                      <a:pt x="300138" y="288642"/>
                    </a:cubicBezTo>
                    <a:cubicBezTo>
                      <a:pt x="276325" y="286737"/>
                      <a:pt x="253465" y="265782"/>
                      <a:pt x="230606" y="253399"/>
                    </a:cubicBezTo>
                    <a:cubicBezTo>
                      <a:pt x="195363" y="233397"/>
                      <a:pt x="162978" y="232444"/>
                      <a:pt x="131545" y="262924"/>
                    </a:cubicBezTo>
                    <a:cubicBezTo>
                      <a:pt x="109638" y="283879"/>
                      <a:pt x="80110" y="293404"/>
                      <a:pt x="52488" y="304834"/>
                    </a:cubicBezTo>
                    <a:cubicBezTo>
                      <a:pt x="36295" y="311502"/>
                      <a:pt x="19150" y="313407"/>
                      <a:pt x="6768" y="295309"/>
                    </a:cubicBezTo>
                    <a:cubicBezTo>
                      <a:pt x="-4662" y="277212"/>
                      <a:pt x="-852" y="257209"/>
                      <a:pt x="12483" y="244827"/>
                    </a:cubicBezTo>
                    <a:cubicBezTo>
                      <a:pt x="42963" y="218157"/>
                      <a:pt x="69633" y="188629"/>
                      <a:pt x="97256" y="158149"/>
                    </a:cubicBezTo>
                    <a:cubicBezTo>
                      <a:pt x="111543" y="141957"/>
                      <a:pt x="142023" y="128622"/>
                      <a:pt x="162025" y="164817"/>
                    </a:cubicBezTo>
                    <a:cubicBezTo>
                      <a:pt x="177265" y="191487"/>
                      <a:pt x="200125" y="189582"/>
                      <a:pt x="220128" y="167674"/>
                    </a:cubicBezTo>
                    <a:cubicBezTo>
                      <a:pt x="253465" y="129574"/>
                      <a:pt x="285850" y="89569"/>
                      <a:pt x="308710" y="42897"/>
                    </a:cubicBezTo>
                    <a:cubicBezTo>
                      <a:pt x="318235" y="22894"/>
                      <a:pt x="326808" y="-5681"/>
                      <a:pt x="352525" y="987"/>
                    </a:cubicBezTo>
                    <a:cubicBezTo>
                      <a:pt x="377290" y="7654"/>
                      <a:pt x="364908" y="36229"/>
                      <a:pt x="364908" y="56232"/>
                    </a:cubicBezTo>
                    <a:cubicBezTo>
                      <a:pt x="365860" y="76234"/>
                      <a:pt x="356335" y="90522"/>
                      <a:pt x="343953" y="104809"/>
                    </a:cubicBezTo>
                    <a:cubicBezTo>
                      <a:pt x="324903" y="125764"/>
                      <a:pt x="305853" y="148624"/>
                      <a:pt x="287756" y="170532"/>
                    </a:cubicBezTo>
                    <a:cubicBezTo>
                      <a:pt x="281088" y="179104"/>
                      <a:pt x="262038" y="188629"/>
                      <a:pt x="277278" y="201964"/>
                    </a:cubicBezTo>
                    <a:cubicBezTo>
                      <a:pt x="293470" y="217204"/>
                      <a:pt x="299185" y="195297"/>
                      <a:pt x="305853" y="187677"/>
                    </a:cubicBezTo>
                    <a:cubicBezTo>
                      <a:pt x="347763" y="134337"/>
                      <a:pt x="388720" y="80044"/>
                      <a:pt x="427773" y="24799"/>
                    </a:cubicBezTo>
                    <a:cubicBezTo>
                      <a:pt x="444918" y="987"/>
                      <a:pt x="458253" y="-918"/>
                      <a:pt x="476350" y="20037"/>
                    </a:cubicBezTo>
                    <a:cubicBezTo>
                      <a:pt x="484923" y="30514"/>
                      <a:pt x="492543" y="38134"/>
                      <a:pt x="508735" y="37182"/>
                    </a:cubicBezTo>
                    <a:cubicBezTo>
                      <a:pt x="527785" y="36229"/>
                      <a:pt x="536358" y="53374"/>
                      <a:pt x="543978" y="69567"/>
                    </a:cubicBezTo>
                    <a:cubicBezTo>
                      <a:pt x="559218" y="104809"/>
                      <a:pt x="570648" y="107667"/>
                      <a:pt x="597318" y="83854"/>
                    </a:cubicBezTo>
                    <a:cubicBezTo>
                      <a:pt x="609700" y="72424"/>
                      <a:pt x="620178" y="50517"/>
                      <a:pt x="642085" y="62899"/>
                    </a:cubicBezTo>
                    <a:cubicBezTo>
                      <a:pt x="661135" y="73377"/>
                      <a:pt x="661135" y="97189"/>
                      <a:pt x="662088" y="115287"/>
                    </a:cubicBezTo>
                    <a:cubicBezTo>
                      <a:pt x="663993" y="138147"/>
                      <a:pt x="645895" y="143862"/>
                      <a:pt x="627798" y="152434"/>
                    </a:cubicBezTo>
                    <a:cubicBezTo>
                      <a:pt x="611606" y="160054"/>
                      <a:pt x="586840" y="148624"/>
                      <a:pt x="581125" y="181962"/>
                    </a:cubicBezTo>
                    <a:cubicBezTo>
                      <a:pt x="574458" y="218157"/>
                      <a:pt x="584935" y="240064"/>
                      <a:pt x="620178" y="259114"/>
                    </a:cubicBezTo>
                    <a:close/>
                  </a:path>
                </a:pathLst>
              </a:custGeom>
              <a:solidFill>
                <a:srgbClr val="035726"/>
              </a:solidFill>
              <a:ln w="9525" cap="flat">
                <a:noFill/>
                <a:prstDash val="solid"/>
                <a:miter/>
              </a:ln>
            </p:spPr>
            <p:txBody>
              <a:bodyPr rtlCol="0" anchor="ctr"/>
              <a:lstStyle/>
              <a:p>
                <a:endParaRPr lang="zh-CN" altLang="en-US" sz="1800"/>
              </a:p>
            </p:txBody>
          </p:sp>
          <p:sp>
            <p:nvSpPr>
              <p:cNvPr id="147" name="任意多边形: 形状 146">
                <a:extLst>
                  <a:ext uri="{FF2B5EF4-FFF2-40B4-BE49-F238E27FC236}">
                    <a16:creationId xmlns:a16="http://schemas.microsoft.com/office/drawing/2014/main" id="{E550A5B2-1067-4972-B038-4FF925D17A61}"/>
                  </a:ext>
                </a:extLst>
              </p:cNvPr>
              <p:cNvSpPr/>
              <p:nvPr/>
            </p:nvSpPr>
            <p:spPr>
              <a:xfrm>
                <a:off x="4617449" y="1809257"/>
                <a:ext cx="638974" cy="719052"/>
              </a:xfrm>
              <a:custGeom>
                <a:avLst/>
                <a:gdLst>
                  <a:gd name="connsiteX0" fmla="*/ 268910 w 638974"/>
                  <a:gd name="connsiteY0" fmla="*/ 558284 h 719052"/>
                  <a:gd name="connsiteX1" fmla="*/ 204140 w 638974"/>
                  <a:gd name="connsiteY1" fmla="*/ 611624 h 719052"/>
                  <a:gd name="connsiteX2" fmla="*/ 196521 w 638974"/>
                  <a:gd name="connsiteY2" fmla="*/ 608767 h 719052"/>
                  <a:gd name="connsiteX3" fmla="*/ 30785 w 638974"/>
                  <a:gd name="connsiteY3" fmla="*/ 447794 h 719052"/>
                  <a:gd name="connsiteX4" fmla="*/ 46978 w 638974"/>
                  <a:gd name="connsiteY4" fmla="*/ 390644 h 719052"/>
                  <a:gd name="connsiteX5" fmla="*/ 87935 w 638974"/>
                  <a:gd name="connsiteY5" fmla="*/ 324922 h 719052"/>
                  <a:gd name="connsiteX6" fmla="*/ 88888 w 638974"/>
                  <a:gd name="connsiteY6" fmla="*/ 321112 h 719052"/>
                  <a:gd name="connsiteX7" fmla="*/ 106033 w 638974"/>
                  <a:gd name="connsiteY7" fmla="*/ 247769 h 719052"/>
                  <a:gd name="connsiteX8" fmla="*/ 29833 w 638974"/>
                  <a:gd name="connsiteY8" fmla="*/ 176332 h 719052"/>
                  <a:gd name="connsiteX9" fmla="*/ 306 w 638974"/>
                  <a:gd name="connsiteY9" fmla="*/ 118229 h 719052"/>
                  <a:gd name="connsiteX10" fmla="*/ 39358 w 638974"/>
                  <a:gd name="connsiteY10" fmla="*/ 65842 h 719052"/>
                  <a:gd name="connsiteX11" fmla="*/ 106985 w 638974"/>
                  <a:gd name="connsiteY11" fmla="*/ 79177 h 719052"/>
                  <a:gd name="connsiteX12" fmla="*/ 123178 w 638974"/>
                  <a:gd name="connsiteY12" fmla="*/ 96322 h 719052"/>
                  <a:gd name="connsiteX13" fmla="*/ 221285 w 638974"/>
                  <a:gd name="connsiteY13" fmla="*/ 82034 h 719052"/>
                  <a:gd name="connsiteX14" fmla="*/ 231763 w 638974"/>
                  <a:gd name="connsiteY14" fmla="*/ 61079 h 719052"/>
                  <a:gd name="connsiteX15" fmla="*/ 355588 w 638974"/>
                  <a:gd name="connsiteY15" fmla="*/ 7739 h 719052"/>
                  <a:gd name="connsiteX16" fmla="*/ 379401 w 638974"/>
                  <a:gd name="connsiteY16" fmla="*/ 64889 h 719052"/>
                  <a:gd name="connsiteX17" fmla="*/ 375590 w 638974"/>
                  <a:gd name="connsiteY17" fmla="*/ 130612 h 719052"/>
                  <a:gd name="connsiteX18" fmla="*/ 397498 w 638974"/>
                  <a:gd name="connsiteY18" fmla="*/ 161092 h 719052"/>
                  <a:gd name="connsiteX19" fmla="*/ 420358 w 638974"/>
                  <a:gd name="connsiteY19" fmla="*/ 251579 h 719052"/>
                  <a:gd name="connsiteX20" fmla="*/ 397498 w 638974"/>
                  <a:gd name="connsiteY20" fmla="*/ 283012 h 719052"/>
                  <a:gd name="connsiteX21" fmla="*/ 407023 w 638974"/>
                  <a:gd name="connsiteY21" fmla="*/ 391597 h 719052"/>
                  <a:gd name="connsiteX22" fmla="*/ 587046 w 638974"/>
                  <a:gd name="connsiteY22" fmla="*/ 592574 h 719052"/>
                  <a:gd name="connsiteX23" fmla="*/ 633718 w 638974"/>
                  <a:gd name="connsiteY23" fmla="*/ 669727 h 719052"/>
                  <a:gd name="connsiteX24" fmla="*/ 629908 w 638974"/>
                  <a:gd name="connsiteY24" fmla="*/ 713542 h 719052"/>
                  <a:gd name="connsiteX25" fmla="*/ 588951 w 638974"/>
                  <a:gd name="connsiteY25" fmla="*/ 711637 h 719052"/>
                  <a:gd name="connsiteX26" fmla="*/ 507035 w 638974"/>
                  <a:gd name="connsiteY26" fmla="*/ 652582 h 719052"/>
                  <a:gd name="connsiteX27" fmla="*/ 326060 w 638974"/>
                  <a:gd name="connsiteY27" fmla="*/ 474464 h 719052"/>
                  <a:gd name="connsiteX28" fmla="*/ 285103 w 638974"/>
                  <a:gd name="connsiteY28" fmla="*/ 483989 h 719052"/>
                  <a:gd name="connsiteX29" fmla="*/ 268910 w 638974"/>
                  <a:gd name="connsiteY29" fmla="*/ 558284 h 7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8974" h="719052">
                    <a:moveTo>
                      <a:pt x="268910" y="558284"/>
                    </a:moveTo>
                    <a:cubicBezTo>
                      <a:pt x="271768" y="606862"/>
                      <a:pt x="246051" y="626864"/>
                      <a:pt x="204140" y="611624"/>
                    </a:cubicBezTo>
                    <a:cubicBezTo>
                      <a:pt x="201283" y="610672"/>
                      <a:pt x="199378" y="608767"/>
                      <a:pt x="196521" y="608767"/>
                    </a:cubicBezTo>
                    <a:cubicBezTo>
                      <a:pt x="89841" y="607814"/>
                      <a:pt x="73648" y="512564"/>
                      <a:pt x="30785" y="447794"/>
                    </a:cubicBezTo>
                    <a:cubicBezTo>
                      <a:pt x="15545" y="424934"/>
                      <a:pt x="26976" y="400169"/>
                      <a:pt x="46978" y="390644"/>
                    </a:cubicBezTo>
                    <a:cubicBezTo>
                      <a:pt x="77458" y="376357"/>
                      <a:pt x="83173" y="352544"/>
                      <a:pt x="87935" y="324922"/>
                    </a:cubicBezTo>
                    <a:cubicBezTo>
                      <a:pt x="87935" y="323969"/>
                      <a:pt x="88888" y="322064"/>
                      <a:pt x="88888" y="321112"/>
                    </a:cubicBezTo>
                    <a:cubicBezTo>
                      <a:pt x="95556" y="296347"/>
                      <a:pt x="115558" y="263962"/>
                      <a:pt x="106033" y="247769"/>
                    </a:cubicBezTo>
                    <a:cubicBezTo>
                      <a:pt x="89841" y="218242"/>
                      <a:pt x="59360" y="194429"/>
                      <a:pt x="29833" y="176332"/>
                    </a:cubicBezTo>
                    <a:cubicBezTo>
                      <a:pt x="5068" y="161092"/>
                      <a:pt x="-1599" y="142994"/>
                      <a:pt x="306" y="118229"/>
                    </a:cubicBezTo>
                    <a:cubicBezTo>
                      <a:pt x="3163" y="93464"/>
                      <a:pt x="12688" y="72509"/>
                      <a:pt x="39358" y="65842"/>
                    </a:cubicBezTo>
                    <a:cubicBezTo>
                      <a:pt x="64123" y="59174"/>
                      <a:pt x="87935" y="54412"/>
                      <a:pt x="106985" y="79177"/>
                    </a:cubicBezTo>
                    <a:cubicBezTo>
                      <a:pt x="111748" y="85844"/>
                      <a:pt x="117463" y="90607"/>
                      <a:pt x="123178" y="96322"/>
                    </a:cubicBezTo>
                    <a:cubicBezTo>
                      <a:pt x="170803" y="144899"/>
                      <a:pt x="186043" y="142994"/>
                      <a:pt x="221285" y="82034"/>
                    </a:cubicBezTo>
                    <a:cubicBezTo>
                      <a:pt x="225096" y="75367"/>
                      <a:pt x="228906" y="68699"/>
                      <a:pt x="231763" y="61079"/>
                    </a:cubicBezTo>
                    <a:cubicBezTo>
                      <a:pt x="254623" y="9644"/>
                      <a:pt x="304153" y="-13216"/>
                      <a:pt x="355588" y="7739"/>
                    </a:cubicBezTo>
                    <a:cubicBezTo>
                      <a:pt x="381306" y="18217"/>
                      <a:pt x="390831" y="38219"/>
                      <a:pt x="379401" y="64889"/>
                    </a:cubicBezTo>
                    <a:cubicBezTo>
                      <a:pt x="370828" y="86797"/>
                      <a:pt x="372733" y="108704"/>
                      <a:pt x="375590" y="130612"/>
                    </a:cubicBezTo>
                    <a:cubicBezTo>
                      <a:pt x="377496" y="144899"/>
                      <a:pt x="385115" y="154424"/>
                      <a:pt x="397498" y="161092"/>
                    </a:cubicBezTo>
                    <a:cubicBezTo>
                      <a:pt x="438456" y="182047"/>
                      <a:pt x="447028" y="214432"/>
                      <a:pt x="420358" y="251579"/>
                    </a:cubicBezTo>
                    <a:cubicBezTo>
                      <a:pt x="412738" y="262057"/>
                      <a:pt x="404165" y="271582"/>
                      <a:pt x="397498" y="283012"/>
                    </a:cubicBezTo>
                    <a:cubicBezTo>
                      <a:pt x="367018" y="333494"/>
                      <a:pt x="368923" y="348734"/>
                      <a:pt x="407023" y="391597"/>
                    </a:cubicBezTo>
                    <a:cubicBezTo>
                      <a:pt x="467031" y="458272"/>
                      <a:pt x="527038" y="525899"/>
                      <a:pt x="587046" y="592574"/>
                    </a:cubicBezTo>
                    <a:cubicBezTo>
                      <a:pt x="607048" y="615434"/>
                      <a:pt x="623240" y="641152"/>
                      <a:pt x="633718" y="669727"/>
                    </a:cubicBezTo>
                    <a:cubicBezTo>
                      <a:pt x="638481" y="684014"/>
                      <a:pt x="644196" y="702112"/>
                      <a:pt x="629908" y="713542"/>
                    </a:cubicBezTo>
                    <a:cubicBezTo>
                      <a:pt x="617526" y="724019"/>
                      <a:pt x="601333" y="717352"/>
                      <a:pt x="588951" y="711637"/>
                    </a:cubicBezTo>
                    <a:cubicBezTo>
                      <a:pt x="557518" y="697349"/>
                      <a:pt x="530848" y="676394"/>
                      <a:pt x="507035" y="652582"/>
                    </a:cubicBezTo>
                    <a:cubicBezTo>
                      <a:pt x="447028" y="592574"/>
                      <a:pt x="379401" y="540187"/>
                      <a:pt x="326060" y="474464"/>
                    </a:cubicBezTo>
                    <a:cubicBezTo>
                      <a:pt x="304153" y="447794"/>
                      <a:pt x="291771" y="459224"/>
                      <a:pt x="285103" y="483989"/>
                    </a:cubicBezTo>
                    <a:cubicBezTo>
                      <a:pt x="282246" y="509707"/>
                      <a:pt x="263196" y="533519"/>
                      <a:pt x="268910" y="558284"/>
                    </a:cubicBezTo>
                    <a:close/>
                  </a:path>
                </a:pathLst>
              </a:custGeom>
              <a:solidFill>
                <a:srgbClr val="025826"/>
              </a:solidFill>
              <a:ln w="9525" cap="flat">
                <a:noFill/>
                <a:prstDash val="solid"/>
                <a:miter/>
              </a:ln>
            </p:spPr>
            <p:txBody>
              <a:bodyPr rtlCol="0" anchor="ctr"/>
              <a:lstStyle/>
              <a:p>
                <a:endParaRPr lang="zh-CN" altLang="en-US" sz="1800"/>
              </a:p>
            </p:txBody>
          </p:sp>
          <p:sp>
            <p:nvSpPr>
              <p:cNvPr id="148" name="任意多边形: 形状 147">
                <a:extLst>
                  <a:ext uri="{FF2B5EF4-FFF2-40B4-BE49-F238E27FC236}">
                    <a16:creationId xmlns:a16="http://schemas.microsoft.com/office/drawing/2014/main" id="{7BEE94B9-B4D8-47DA-BD66-9208299CA9C1}"/>
                  </a:ext>
                </a:extLst>
              </p:cNvPr>
              <p:cNvSpPr/>
              <p:nvPr/>
            </p:nvSpPr>
            <p:spPr>
              <a:xfrm>
                <a:off x="4918745" y="4834202"/>
                <a:ext cx="1117282" cy="691829"/>
              </a:xfrm>
              <a:custGeom>
                <a:avLst/>
                <a:gdLst>
                  <a:gd name="connsiteX0" fmla="*/ 163830 w 1117282"/>
                  <a:gd name="connsiteY0" fmla="*/ 398460 h 691829"/>
                  <a:gd name="connsiteX1" fmla="*/ 69532 w 1117282"/>
                  <a:gd name="connsiteY1" fmla="*/ 334642 h 691829"/>
                  <a:gd name="connsiteX2" fmla="*/ 0 w 1117282"/>
                  <a:gd name="connsiteY2" fmla="*/ 307019 h 691829"/>
                  <a:gd name="connsiteX3" fmla="*/ 75247 w 1117282"/>
                  <a:gd name="connsiteY3" fmla="*/ 182242 h 691829"/>
                  <a:gd name="connsiteX4" fmla="*/ 77152 w 1117282"/>
                  <a:gd name="connsiteY4" fmla="*/ 286064 h 691829"/>
                  <a:gd name="connsiteX5" fmla="*/ 139065 w 1117282"/>
                  <a:gd name="connsiteY5" fmla="*/ 367027 h 691829"/>
                  <a:gd name="connsiteX6" fmla="*/ 208597 w 1117282"/>
                  <a:gd name="connsiteY6" fmla="*/ 359407 h 691829"/>
                  <a:gd name="connsiteX7" fmla="*/ 220980 w 1117282"/>
                  <a:gd name="connsiteY7" fmla="*/ 291779 h 691829"/>
                  <a:gd name="connsiteX8" fmla="*/ 160020 w 1117282"/>
                  <a:gd name="connsiteY8" fmla="*/ 183194 h 691829"/>
                  <a:gd name="connsiteX9" fmla="*/ 161925 w 1117282"/>
                  <a:gd name="connsiteY9" fmla="*/ 43177 h 691829"/>
                  <a:gd name="connsiteX10" fmla="*/ 337185 w 1117282"/>
                  <a:gd name="connsiteY10" fmla="*/ 30794 h 691829"/>
                  <a:gd name="connsiteX11" fmla="*/ 422910 w 1117282"/>
                  <a:gd name="connsiteY11" fmla="*/ 86039 h 691829"/>
                  <a:gd name="connsiteX12" fmla="*/ 623888 w 1117282"/>
                  <a:gd name="connsiteY12" fmla="*/ 178432 h 691829"/>
                  <a:gd name="connsiteX13" fmla="*/ 833438 w 1117282"/>
                  <a:gd name="connsiteY13" fmla="*/ 247012 h 691829"/>
                  <a:gd name="connsiteX14" fmla="*/ 873443 w 1117282"/>
                  <a:gd name="connsiteY14" fmla="*/ 277492 h 691829"/>
                  <a:gd name="connsiteX15" fmla="*/ 982980 w 1117282"/>
                  <a:gd name="connsiteY15" fmla="*/ 488947 h 691829"/>
                  <a:gd name="connsiteX16" fmla="*/ 1005840 w 1117282"/>
                  <a:gd name="connsiteY16" fmla="*/ 529904 h 691829"/>
                  <a:gd name="connsiteX17" fmla="*/ 1038225 w 1117282"/>
                  <a:gd name="connsiteY17" fmla="*/ 342262 h 691829"/>
                  <a:gd name="connsiteX18" fmla="*/ 993457 w 1117282"/>
                  <a:gd name="connsiteY18" fmla="*/ 276539 h 691829"/>
                  <a:gd name="connsiteX19" fmla="*/ 1117282 w 1117282"/>
                  <a:gd name="connsiteY19" fmla="*/ 298447 h 691829"/>
                  <a:gd name="connsiteX20" fmla="*/ 1047750 w 1117282"/>
                  <a:gd name="connsiteY20" fmla="*/ 425129 h 691829"/>
                  <a:gd name="connsiteX21" fmla="*/ 994410 w 1117282"/>
                  <a:gd name="connsiteY21" fmla="*/ 691829 h 691829"/>
                  <a:gd name="connsiteX22" fmla="*/ 784860 w 1117282"/>
                  <a:gd name="connsiteY22" fmla="*/ 316544 h 691829"/>
                  <a:gd name="connsiteX23" fmla="*/ 754380 w 1117282"/>
                  <a:gd name="connsiteY23" fmla="*/ 487042 h 691829"/>
                  <a:gd name="connsiteX24" fmla="*/ 742950 w 1117282"/>
                  <a:gd name="connsiteY24" fmla="*/ 552764 h 691829"/>
                  <a:gd name="connsiteX25" fmla="*/ 782955 w 1117282"/>
                  <a:gd name="connsiteY25" fmla="*/ 639442 h 691829"/>
                  <a:gd name="connsiteX26" fmla="*/ 647700 w 1117282"/>
                  <a:gd name="connsiteY26" fmla="*/ 612772 h 691829"/>
                  <a:gd name="connsiteX27" fmla="*/ 720090 w 1117282"/>
                  <a:gd name="connsiteY27" fmla="*/ 556575 h 691829"/>
                  <a:gd name="connsiteX28" fmla="*/ 763905 w 1117282"/>
                  <a:gd name="connsiteY28" fmla="*/ 302257 h 691829"/>
                  <a:gd name="connsiteX29" fmla="*/ 756285 w 1117282"/>
                  <a:gd name="connsiteY29" fmla="*/ 266062 h 691829"/>
                  <a:gd name="connsiteX30" fmla="*/ 726757 w 1117282"/>
                  <a:gd name="connsiteY30" fmla="*/ 242250 h 691829"/>
                  <a:gd name="connsiteX31" fmla="*/ 705802 w 1117282"/>
                  <a:gd name="connsiteY31" fmla="*/ 269872 h 691829"/>
                  <a:gd name="connsiteX32" fmla="*/ 678180 w 1117282"/>
                  <a:gd name="connsiteY32" fmla="*/ 332737 h 691829"/>
                  <a:gd name="connsiteX33" fmla="*/ 671513 w 1117282"/>
                  <a:gd name="connsiteY33" fmla="*/ 317497 h 691829"/>
                  <a:gd name="connsiteX34" fmla="*/ 562927 w 1117282"/>
                  <a:gd name="connsiteY34" fmla="*/ 182242 h 691829"/>
                  <a:gd name="connsiteX35" fmla="*/ 541020 w 1117282"/>
                  <a:gd name="connsiteY35" fmla="*/ 197482 h 691829"/>
                  <a:gd name="connsiteX36" fmla="*/ 497205 w 1117282"/>
                  <a:gd name="connsiteY36" fmla="*/ 306067 h 691829"/>
                  <a:gd name="connsiteX37" fmla="*/ 512445 w 1117282"/>
                  <a:gd name="connsiteY37" fmla="*/ 332737 h 691829"/>
                  <a:gd name="connsiteX38" fmla="*/ 568643 w 1117282"/>
                  <a:gd name="connsiteY38" fmla="*/ 313687 h 691829"/>
                  <a:gd name="connsiteX39" fmla="*/ 609600 w 1117282"/>
                  <a:gd name="connsiteY39" fmla="*/ 276539 h 691829"/>
                  <a:gd name="connsiteX40" fmla="*/ 533400 w 1117282"/>
                  <a:gd name="connsiteY40" fmla="*/ 476564 h 691829"/>
                  <a:gd name="connsiteX41" fmla="*/ 530543 w 1117282"/>
                  <a:gd name="connsiteY41" fmla="*/ 440369 h 691829"/>
                  <a:gd name="connsiteX42" fmla="*/ 515302 w 1117282"/>
                  <a:gd name="connsiteY42" fmla="*/ 369885 h 691829"/>
                  <a:gd name="connsiteX43" fmla="*/ 468630 w 1117282"/>
                  <a:gd name="connsiteY43" fmla="*/ 377504 h 691829"/>
                  <a:gd name="connsiteX44" fmla="*/ 432435 w 1117282"/>
                  <a:gd name="connsiteY44" fmla="*/ 476564 h 691829"/>
                  <a:gd name="connsiteX45" fmla="*/ 453390 w 1117282"/>
                  <a:gd name="connsiteY45" fmla="*/ 523237 h 691829"/>
                  <a:gd name="connsiteX46" fmla="*/ 648652 w 1117282"/>
                  <a:gd name="connsiteY46" fmla="*/ 491804 h 691829"/>
                  <a:gd name="connsiteX47" fmla="*/ 593407 w 1117282"/>
                  <a:gd name="connsiteY47" fmla="*/ 589912 h 691829"/>
                  <a:gd name="connsiteX48" fmla="*/ 573405 w 1117282"/>
                  <a:gd name="connsiteY48" fmla="*/ 597532 h 691829"/>
                  <a:gd name="connsiteX49" fmla="*/ 272415 w 1117282"/>
                  <a:gd name="connsiteY49" fmla="*/ 472754 h 691829"/>
                  <a:gd name="connsiteX50" fmla="*/ 328613 w 1117282"/>
                  <a:gd name="connsiteY50" fmla="*/ 465135 h 691829"/>
                  <a:gd name="connsiteX51" fmla="*/ 353377 w 1117282"/>
                  <a:gd name="connsiteY51" fmla="*/ 407985 h 691829"/>
                  <a:gd name="connsiteX52" fmla="*/ 445770 w 1117282"/>
                  <a:gd name="connsiteY52" fmla="*/ 171764 h 691829"/>
                  <a:gd name="connsiteX53" fmla="*/ 444817 w 1117282"/>
                  <a:gd name="connsiteY53" fmla="*/ 132712 h 691829"/>
                  <a:gd name="connsiteX54" fmla="*/ 397192 w 1117282"/>
                  <a:gd name="connsiteY54" fmla="*/ 135569 h 691829"/>
                  <a:gd name="connsiteX55" fmla="*/ 355282 w 1117282"/>
                  <a:gd name="connsiteY55" fmla="*/ 199387 h 691829"/>
                  <a:gd name="connsiteX56" fmla="*/ 350520 w 1117282"/>
                  <a:gd name="connsiteY56" fmla="*/ 99375 h 691829"/>
                  <a:gd name="connsiteX57" fmla="*/ 303847 w 1117282"/>
                  <a:gd name="connsiteY57" fmla="*/ 43177 h 691829"/>
                  <a:gd name="connsiteX58" fmla="*/ 238125 w 1117282"/>
                  <a:gd name="connsiteY58" fmla="*/ 45082 h 691829"/>
                  <a:gd name="connsiteX59" fmla="*/ 226695 w 1117282"/>
                  <a:gd name="connsiteY59" fmla="*/ 108900 h 691829"/>
                  <a:gd name="connsiteX60" fmla="*/ 282892 w 1117282"/>
                  <a:gd name="connsiteY60" fmla="*/ 207960 h 691829"/>
                  <a:gd name="connsiteX61" fmla="*/ 310515 w 1117282"/>
                  <a:gd name="connsiteY61" fmla="*/ 276539 h 691829"/>
                  <a:gd name="connsiteX62" fmla="*/ 218122 w 1117282"/>
                  <a:gd name="connsiteY62" fmla="*/ 404175 h 691829"/>
                  <a:gd name="connsiteX63" fmla="*/ 163830 w 1117282"/>
                  <a:gd name="connsiteY63" fmla="*/ 398460 h 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17282" h="691829">
                    <a:moveTo>
                      <a:pt x="163830" y="398460"/>
                    </a:moveTo>
                    <a:cubicBezTo>
                      <a:pt x="122872" y="391792"/>
                      <a:pt x="92392" y="367979"/>
                      <a:pt x="69532" y="334642"/>
                    </a:cubicBezTo>
                    <a:cubicBezTo>
                      <a:pt x="52388" y="310829"/>
                      <a:pt x="35242" y="295589"/>
                      <a:pt x="0" y="307019"/>
                    </a:cubicBezTo>
                    <a:cubicBezTo>
                      <a:pt x="24765" y="265110"/>
                      <a:pt x="50482" y="224152"/>
                      <a:pt x="75247" y="182242"/>
                    </a:cubicBezTo>
                    <a:cubicBezTo>
                      <a:pt x="80963" y="218437"/>
                      <a:pt x="66675" y="251775"/>
                      <a:pt x="77152" y="286064"/>
                    </a:cubicBezTo>
                    <a:cubicBezTo>
                      <a:pt x="87630" y="321307"/>
                      <a:pt x="104775" y="350835"/>
                      <a:pt x="139065" y="367027"/>
                    </a:cubicBezTo>
                    <a:cubicBezTo>
                      <a:pt x="163830" y="378457"/>
                      <a:pt x="187642" y="378457"/>
                      <a:pt x="208597" y="359407"/>
                    </a:cubicBezTo>
                    <a:cubicBezTo>
                      <a:pt x="229552" y="340357"/>
                      <a:pt x="231457" y="317497"/>
                      <a:pt x="220980" y="291779"/>
                    </a:cubicBezTo>
                    <a:cubicBezTo>
                      <a:pt x="204788" y="252727"/>
                      <a:pt x="179070" y="220342"/>
                      <a:pt x="160020" y="183194"/>
                    </a:cubicBezTo>
                    <a:cubicBezTo>
                      <a:pt x="136207" y="136522"/>
                      <a:pt x="127635" y="87944"/>
                      <a:pt x="161925" y="43177"/>
                    </a:cubicBezTo>
                    <a:cubicBezTo>
                      <a:pt x="202882" y="-11115"/>
                      <a:pt x="277177" y="-13021"/>
                      <a:pt x="337185" y="30794"/>
                    </a:cubicBezTo>
                    <a:cubicBezTo>
                      <a:pt x="363855" y="50797"/>
                      <a:pt x="366713" y="110804"/>
                      <a:pt x="422910" y="86039"/>
                    </a:cubicBezTo>
                    <a:cubicBezTo>
                      <a:pt x="480060" y="138427"/>
                      <a:pt x="557213" y="147000"/>
                      <a:pt x="623888" y="178432"/>
                    </a:cubicBezTo>
                    <a:cubicBezTo>
                      <a:pt x="690563" y="209864"/>
                      <a:pt x="759143" y="240344"/>
                      <a:pt x="833438" y="247012"/>
                    </a:cubicBezTo>
                    <a:cubicBezTo>
                      <a:pt x="855345" y="248917"/>
                      <a:pt x="864870" y="260347"/>
                      <a:pt x="873443" y="277492"/>
                    </a:cubicBezTo>
                    <a:cubicBezTo>
                      <a:pt x="909638" y="347977"/>
                      <a:pt x="945832" y="418462"/>
                      <a:pt x="982980" y="488947"/>
                    </a:cubicBezTo>
                    <a:cubicBezTo>
                      <a:pt x="988695" y="500377"/>
                      <a:pt x="995363" y="510854"/>
                      <a:pt x="1005840" y="529904"/>
                    </a:cubicBezTo>
                    <a:cubicBezTo>
                      <a:pt x="1017270" y="461325"/>
                      <a:pt x="1027747" y="401317"/>
                      <a:pt x="1038225" y="342262"/>
                    </a:cubicBezTo>
                    <a:cubicBezTo>
                      <a:pt x="1044893" y="306067"/>
                      <a:pt x="1017270" y="294637"/>
                      <a:pt x="993457" y="276539"/>
                    </a:cubicBezTo>
                    <a:cubicBezTo>
                      <a:pt x="1034415" y="284160"/>
                      <a:pt x="1075373" y="290827"/>
                      <a:pt x="1117282" y="298447"/>
                    </a:cubicBezTo>
                    <a:cubicBezTo>
                      <a:pt x="1038225" y="310829"/>
                      <a:pt x="1058228" y="378457"/>
                      <a:pt x="1047750" y="425129"/>
                    </a:cubicBezTo>
                    <a:cubicBezTo>
                      <a:pt x="1028700" y="512760"/>
                      <a:pt x="1015365" y="602294"/>
                      <a:pt x="994410" y="691829"/>
                    </a:cubicBezTo>
                    <a:cubicBezTo>
                      <a:pt x="917257" y="574672"/>
                      <a:pt x="855345" y="450847"/>
                      <a:pt x="784860" y="316544"/>
                    </a:cubicBezTo>
                    <a:cubicBezTo>
                      <a:pt x="773430" y="381314"/>
                      <a:pt x="763905" y="434654"/>
                      <a:pt x="754380" y="487042"/>
                    </a:cubicBezTo>
                    <a:cubicBezTo>
                      <a:pt x="750570" y="508950"/>
                      <a:pt x="747713" y="530857"/>
                      <a:pt x="742950" y="552764"/>
                    </a:cubicBezTo>
                    <a:cubicBezTo>
                      <a:pt x="732472" y="605152"/>
                      <a:pt x="736282" y="614677"/>
                      <a:pt x="782955" y="639442"/>
                    </a:cubicBezTo>
                    <a:cubicBezTo>
                      <a:pt x="750570" y="644204"/>
                      <a:pt x="678180" y="630869"/>
                      <a:pt x="647700" y="612772"/>
                    </a:cubicBezTo>
                    <a:cubicBezTo>
                      <a:pt x="695325" y="619439"/>
                      <a:pt x="714375" y="595627"/>
                      <a:pt x="720090" y="556575"/>
                    </a:cubicBezTo>
                    <a:cubicBezTo>
                      <a:pt x="734377" y="471802"/>
                      <a:pt x="747713" y="387029"/>
                      <a:pt x="763905" y="302257"/>
                    </a:cubicBezTo>
                    <a:cubicBezTo>
                      <a:pt x="766763" y="287969"/>
                      <a:pt x="764857" y="276539"/>
                      <a:pt x="756285" y="266062"/>
                    </a:cubicBezTo>
                    <a:cubicBezTo>
                      <a:pt x="748665" y="255585"/>
                      <a:pt x="741997" y="243202"/>
                      <a:pt x="726757" y="242250"/>
                    </a:cubicBezTo>
                    <a:cubicBezTo>
                      <a:pt x="708660" y="242250"/>
                      <a:pt x="710565" y="258442"/>
                      <a:pt x="705802" y="269872"/>
                    </a:cubicBezTo>
                    <a:cubicBezTo>
                      <a:pt x="697230" y="288922"/>
                      <a:pt x="688657" y="308925"/>
                      <a:pt x="678180" y="332737"/>
                    </a:cubicBezTo>
                    <a:cubicBezTo>
                      <a:pt x="674370" y="324164"/>
                      <a:pt x="671513" y="320354"/>
                      <a:pt x="671513" y="317497"/>
                    </a:cubicBezTo>
                    <a:cubicBezTo>
                      <a:pt x="676275" y="242250"/>
                      <a:pt x="639127" y="196529"/>
                      <a:pt x="562927" y="182242"/>
                    </a:cubicBezTo>
                    <a:cubicBezTo>
                      <a:pt x="547688" y="179385"/>
                      <a:pt x="545782" y="187004"/>
                      <a:pt x="541020" y="197482"/>
                    </a:cubicBezTo>
                    <a:cubicBezTo>
                      <a:pt x="526732" y="233677"/>
                      <a:pt x="512445" y="269872"/>
                      <a:pt x="497205" y="306067"/>
                    </a:cubicBezTo>
                    <a:cubicBezTo>
                      <a:pt x="489585" y="323212"/>
                      <a:pt x="496252" y="328927"/>
                      <a:pt x="512445" y="332737"/>
                    </a:cubicBezTo>
                    <a:cubicBezTo>
                      <a:pt x="536257" y="338452"/>
                      <a:pt x="553402" y="329879"/>
                      <a:pt x="568643" y="313687"/>
                    </a:cubicBezTo>
                    <a:cubicBezTo>
                      <a:pt x="581025" y="300352"/>
                      <a:pt x="591502" y="286064"/>
                      <a:pt x="609600" y="276539"/>
                    </a:cubicBezTo>
                    <a:cubicBezTo>
                      <a:pt x="584835" y="341310"/>
                      <a:pt x="560070" y="407032"/>
                      <a:pt x="533400" y="476564"/>
                    </a:cubicBezTo>
                    <a:cubicBezTo>
                      <a:pt x="521970" y="459419"/>
                      <a:pt x="529590" y="449894"/>
                      <a:pt x="530543" y="440369"/>
                    </a:cubicBezTo>
                    <a:cubicBezTo>
                      <a:pt x="534352" y="414652"/>
                      <a:pt x="532447" y="389887"/>
                      <a:pt x="515302" y="369885"/>
                    </a:cubicBezTo>
                    <a:cubicBezTo>
                      <a:pt x="494347" y="344167"/>
                      <a:pt x="481013" y="347025"/>
                      <a:pt x="468630" y="377504"/>
                    </a:cubicBezTo>
                    <a:cubicBezTo>
                      <a:pt x="456247" y="409889"/>
                      <a:pt x="443865" y="443227"/>
                      <a:pt x="432435" y="476564"/>
                    </a:cubicBezTo>
                    <a:cubicBezTo>
                      <a:pt x="424815" y="498472"/>
                      <a:pt x="430530" y="512760"/>
                      <a:pt x="453390" y="523237"/>
                    </a:cubicBezTo>
                    <a:cubicBezTo>
                      <a:pt x="527685" y="556575"/>
                      <a:pt x="558165" y="552764"/>
                      <a:pt x="648652" y="491804"/>
                    </a:cubicBezTo>
                    <a:cubicBezTo>
                      <a:pt x="630555" y="524189"/>
                      <a:pt x="612457" y="556575"/>
                      <a:pt x="593407" y="589912"/>
                    </a:cubicBezTo>
                    <a:cubicBezTo>
                      <a:pt x="588645" y="597532"/>
                      <a:pt x="581977" y="601342"/>
                      <a:pt x="573405" y="597532"/>
                    </a:cubicBezTo>
                    <a:cubicBezTo>
                      <a:pt x="472440" y="557527"/>
                      <a:pt x="372427" y="516569"/>
                      <a:pt x="272415" y="472754"/>
                    </a:cubicBezTo>
                    <a:cubicBezTo>
                      <a:pt x="291465" y="466087"/>
                      <a:pt x="313372" y="485137"/>
                      <a:pt x="328613" y="465135"/>
                    </a:cubicBezTo>
                    <a:cubicBezTo>
                      <a:pt x="340995" y="447989"/>
                      <a:pt x="345757" y="427987"/>
                      <a:pt x="353377" y="407985"/>
                    </a:cubicBezTo>
                    <a:cubicBezTo>
                      <a:pt x="382905" y="328927"/>
                      <a:pt x="414338" y="249869"/>
                      <a:pt x="445770" y="171764"/>
                    </a:cubicBezTo>
                    <a:cubicBezTo>
                      <a:pt x="451485" y="157477"/>
                      <a:pt x="457200" y="144142"/>
                      <a:pt x="444817" y="132712"/>
                    </a:cubicBezTo>
                    <a:cubicBezTo>
                      <a:pt x="428625" y="116519"/>
                      <a:pt x="412432" y="105089"/>
                      <a:pt x="397192" y="135569"/>
                    </a:cubicBezTo>
                    <a:cubicBezTo>
                      <a:pt x="385763" y="158429"/>
                      <a:pt x="371475" y="179385"/>
                      <a:pt x="355282" y="199387"/>
                    </a:cubicBezTo>
                    <a:cubicBezTo>
                      <a:pt x="355282" y="165097"/>
                      <a:pt x="365760" y="131760"/>
                      <a:pt x="350520" y="99375"/>
                    </a:cubicBezTo>
                    <a:cubicBezTo>
                      <a:pt x="340042" y="75562"/>
                      <a:pt x="326707" y="55560"/>
                      <a:pt x="303847" y="43177"/>
                    </a:cubicBezTo>
                    <a:cubicBezTo>
                      <a:pt x="281940" y="30794"/>
                      <a:pt x="259080" y="27937"/>
                      <a:pt x="238125" y="45082"/>
                    </a:cubicBezTo>
                    <a:cubicBezTo>
                      <a:pt x="216217" y="63179"/>
                      <a:pt x="216217" y="86992"/>
                      <a:pt x="226695" y="108900"/>
                    </a:cubicBezTo>
                    <a:cubicBezTo>
                      <a:pt x="242888" y="143189"/>
                      <a:pt x="262890" y="174622"/>
                      <a:pt x="282892" y="207960"/>
                    </a:cubicBezTo>
                    <a:cubicBezTo>
                      <a:pt x="295275" y="229867"/>
                      <a:pt x="306705" y="251775"/>
                      <a:pt x="310515" y="276539"/>
                    </a:cubicBezTo>
                    <a:cubicBezTo>
                      <a:pt x="320992" y="340357"/>
                      <a:pt x="283845" y="390839"/>
                      <a:pt x="218122" y="404175"/>
                    </a:cubicBezTo>
                    <a:cubicBezTo>
                      <a:pt x="201930" y="407985"/>
                      <a:pt x="182880" y="409889"/>
                      <a:pt x="163830" y="398460"/>
                    </a:cubicBezTo>
                    <a:close/>
                  </a:path>
                </a:pathLst>
              </a:custGeom>
              <a:solidFill>
                <a:srgbClr val="045727"/>
              </a:solidFill>
              <a:ln w="9525" cap="flat">
                <a:noFill/>
                <a:prstDash val="solid"/>
                <a:miter/>
              </a:ln>
            </p:spPr>
            <p:txBody>
              <a:bodyPr rtlCol="0" anchor="ctr"/>
              <a:lstStyle/>
              <a:p>
                <a:endParaRPr lang="zh-CN" altLang="en-US" sz="1800"/>
              </a:p>
            </p:txBody>
          </p:sp>
          <p:sp>
            <p:nvSpPr>
              <p:cNvPr id="149" name="任意多边形: 形状 148">
                <a:extLst>
                  <a:ext uri="{FF2B5EF4-FFF2-40B4-BE49-F238E27FC236}">
                    <a16:creationId xmlns:a16="http://schemas.microsoft.com/office/drawing/2014/main" id="{B01A8B0B-0B41-4058-BFC8-4D34BB16F3D0}"/>
                  </a:ext>
                </a:extLst>
              </p:cNvPr>
              <p:cNvSpPr/>
              <p:nvPr/>
            </p:nvSpPr>
            <p:spPr>
              <a:xfrm>
                <a:off x="6190986" y="1394607"/>
                <a:ext cx="650856" cy="684210"/>
              </a:xfrm>
              <a:custGeom>
                <a:avLst/>
                <a:gdLst>
                  <a:gd name="connsiteX0" fmla="*/ 650856 w 650856"/>
                  <a:gd name="connsiteY0" fmla="*/ 680517 h 684210"/>
                  <a:gd name="connsiteX1" fmla="*/ 437496 w 650856"/>
                  <a:gd name="connsiteY1" fmla="*/ 656704 h 684210"/>
                  <a:gd name="connsiteX2" fmla="*/ 397491 w 650856"/>
                  <a:gd name="connsiteY2" fmla="*/ 605269 h 684210"/>
                  <a:gd name="connsiteX3" fmla="*/ 316529 w 650856"/>
                  <a:gd name="connsiteY3" fmla="*/ 380479 h 684210"/>
                  <a:gd name="connsiteX4" fmla="*/ 305099 w 650856"/>
                  <a:gd name="connsiteY4" fmla="*/ 352857 h 684210"/>
                  <a:gd name="connsiteX5" fmla="*/ 189846 w 650856"/>
                  <a:gd name="connsiteY5" fmla="*/ 468109 h 684210"/>
                  <a:gd name="connsiteX6" fmla="*/ 110789 w 650856"/>
                  <a:gd name="connsiteY6" fmla="*/ 503352 h 684210"/>
                  <a:gd name="connsiteX7" fmla="*/ 3156 w 650856"/>
                  <a:gd name="connsiteY7" fmla="*/ 427152 h 684210"/>
                  <a:gd name="connsiteX8" fmla="*/ 1251 w 650856"/>
                  <a:gd name="connsiteY8" fmla="*/ 409054 h 684210"/>
                  <a:gd name="connsiteX9" fmla="*/ 19349 w 650856"/>
                  <a:gd name="connsiteY9" fmla="*/ 409054 h 684210"/>
                  <a:gd name="connsiteX10" fmla="*/ 205086 w 650856"/>
                  <a:gd name="connsiteY10" fmla="*/ 349999 h 684210"/>
                  <a:gd name="connsiteX11" fmla="*/ 222231 w 650856"/>
                  <a:gd name="connsiteY11" fmla="*/ 328092 h 684210"/>
                  <a:gd name="connsiteX12" fmla="*/ 192704 w 650856"/>
                  <a:gd name="connsiteY12" fmla="*/ 269037 h 684210"/>
                  <a:gd name="connsiteX13" fmla="*/ 97454 w 650856"/>
                  <a:gd name="connsiteY13" fmla="*/ 158547 h 684210"/>
                  <a:gd name="connsiteX14" fmla="*/ 156509 w 650856"/>
                  <a:gd name="connsiteY14" fmla="*/ 118542 h 684210"/>
                  <a:gd name="connsiteX15" fmla="*/ 264141 w 650856"/>
                  <a:gd name="connsiteY15" fmla="*/ 153784 h 684210"/>
                  <a:gd name="connsiteX16" fmla="*/ 300336 w 650856"/>
                  <a:gd name="connsiteY16" fmla="*/ 130924 h 684210"/>
                  <a:gd name="connsiteX17" fmla="*/ 315576 w 650856"/>
                  <a:gd name="connsiteY17" fmla="*/ 49962 h 684210"/>
                  <a:gd name="connsiteX18" fmla="*/ 348914 w 650856"/>
                  <a:gd name="connsiteY18" fmla="*/ 8052 h 684210"/>
                  <a:gd name="connsiteX19" fmla="*/ 414636 w 650856"/>
                  <a:gd name="connsiteY19" fmla="*/ 12814 h 684210"/>
                  <a:gd name="connsiteX20" fmla="*/ 441306 w 650856"/>
                  <a:gd name="connsiteY20" fmla="*/ 102349 h 684210"/>
                  <a:gd name="connsiteX21" fmla="*/ 432734 w 650856"/>
                  <a:gd name="connsiteY21" fmla="*/ 152832 h 684210"/>
                  <a:gd name="connsiteX22" fmla="*/ 491789 w 650856"/>
                  <a:gd name="connsiteY22" fmla="*/ 158547 h 684210"/>
                  <a:gd name="connsiteX23" fmla="*/ 558464 w 650856"/>
                  <a:gd name="connsiteY23" fmla="*/ 186169 h 684210"/>
                  <a:gd name="connsiteX24" fmla="*/ 537509 w 650856"/>
                  <a:gd name="connsiteY24" fmla="*/ 237604 h 684210"/>
                  <a:gd name="connsiteX25" fmla="*/ 417494 w 650856"/>
                  <a:gd name="connsiteY25" fmla="*/ 256654 h 684210"/>
                  <a:gd name="connsiteX26" fmla="*/ 378441 w 650856"/>
                  <a:gd name="connsiteY26" fmla="*/ 307137 h 684210"/>
                  <a:gd name="connsiteX27" fmla="*/ 613709 w 650856"/>
                  <a:gd name="connsiteY27" fmla="*/ 648132 h 684210"/>
                  <a:gd name="connsiteX28" fmla="*/ 640379 w 650856"/>
                  <a:gd name="connsiteY28" fmla="*/ 665277 h 684210"/>
                  <a:gd name="connsiteX29" fmla="*/ 650856 w 650856"/>
                  <a:gd name="connsiteY29" fmla="*/ 680517 h 68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0856" h="684210">
                    <a:moveTo>
                      <a:pt x="650856" y="680517"/>
                    </a:moveTo>
                    <a:cubicBezTo>
                      <a:pt x="573704" y="689089"/>
                      <a:pt x="505124" y="683374"/>
                      <a:pt x="437496" y="656704"/>
                    </a:cubicBezTo>
                    <a:cubicBezTo>
                      <a:pt x="414636" y="647179"/>
                      <a:pt x="407016" y="625272"/>
                      <a:pt x="397491" y="605269"/>
                    </a:cubicBezTo>
                    <a:cubicBezTo>
                      <a:pt x="364154" y="532879"/>
                      <a:pt x="339389" y="456679"/>
                      <a:pt x="316529" y="380479"/>
                    </a:cubicBezTo>
                    <a:cubicBezTo>
                      <a:pt x="313671" y="371907"/>
                      <a:pt x="309861" y="364287"/>
                      <a:pt x="305099" y="352857"/>
                    </a:cubicBezTo>
                    <a:cubicBezTo>
                      <a:pt x="266046" y="393814"/>
                      <a:pt x="231756" y="435724"/>
                      <a:pt x="189846" y="468109"/>
                    </a:cubicBezTo>
                    <a:cubicBezTo>
                      <a:pt x="166034" y="486207"/>
                      <a:pt x="141269" y="514782"/>
                      <a:pt x="110789" y="503352"/>
                    </a:cubicBezTo>
                    <a:cubicBezTo>
                      <a:pt x="69831" y="487159"/>
                      <a:pt x="33636" y="460489"/>
                      <a:pt x="3156" y="427152"/>
                    </a:cubicBezTo>
                    <a:cubicBezTo>
                      <a:pt x="-654" y="423342"/>
                      <a:pt x="-654" y="413817"/>
                      <a:pt x="1251" y="409054"/>
                    </a:cubicBezTo>
                    <a:cubicBezTo>
                      <a:pt x="5061" y="402387"/>
                      <a:pt x="12681" y="407149"/>
                      <a:pt x="19349" y="409054"/>
                    </a:cubicBezTo>
                    <a:cubicBezTo>
                      <a:pt x="91739" y="423342"/>
                      <a:pt x="153651" y="403339"/>
                      <a:pt x="205086" y="349999"/>
                    </a:cubicBezTo>
                    <a:cubicBezTo>
                      <a:pt x="211754" y="343332"/>
                      <a:pt x="218421" y="336664"/>
                      <a:pt x="222231" y="328092"/>
                    </a:cubicBezTo>
                    <a:cubicBezTo>
                      <a:pt x="244139" y="272847"/>
                      <a:pt x="248901" y="275704"/>
                      <a:pt x="192704" y="269037"/>
                    </a:cubicBezTo>
                    <a:cubicBezTo>
                      <a:pt x="109836" y="259512"/>
                      <a:pt x="89834" y="234747"/>
                      <a:pt x="97454" y="158547"/>
                    </a:cubicBezTo>
                    <a:cubicBezTo>
                      <a:pt x="100311" y="123304"/>
                      <a:pt x="122219" y="109969"/>
                      <a:pt x="156509" y="118542"/>
                    </a:cubicBezTo>
                    <a:cubicBezTo>
                      <a:pt x="193656" y="128067"/>
                      <a:pt x="226041" y="147117"/>
                      <a:pt x="264141" y="153784"/>
                    </a:cubicBezTo>
                    <a:cubicBezTo>
                      <a:pt x="286049" y="157594"/>
                      <a:pt x="296526" y="150927"/>
                      <a:pt x="300336" y="130924"/>
                    </a:cubicBezTo>
                    <a:cubicBezTo>
                      <a:pt x="306051" y="104254"/>
                      <a:pt x="313671" y="77584"/>
                      <a:pt x="315576" y="49962"/>
                    </a:cubicBezTo>
                    <a:cubicBezTo>
                      <a:pt x="317481" y="26149"/>
                      <a:pt x="327006" y="14719"/>
                      <a:pt x="348914" y="8052"/>
                    </a:cubicBezTo>
                    <a:cubicBezTo>
                      <a:pt x="371774" y="1384"/>
                      <a:pt x="396539" y="-8141"/>
                      <a:pt x="414636" y="12814"/>
                    </a:cubicBezTo>
                    <a:cubicBezTo>
                      <a:pt x="436544" y="37579"/>
                      <a:pt x="461309" y="63297"/>
                      <a:pt x="441306" y="102349"/>
                    </a:cubicBezTo>
                    <a:cubicBezTo>
                      <a:pt x="432734" y="117589"/>
                      <a:pt x="417494" y="136639"/>
                      <a:pt x="432734" y="152832"/>
                    </a:cubicBezTo>
                    <a:cubicBezTo>
                      <a:pt x="447974" y="169977"/>
                      <a:pt x="474644" y="165214"/>
                      <a:pt x="491789" y="158547"/>
                    </a:cubicBezTo>
                    <a:cubicBezTo>
                      <a:pt x="526079" y="145212"/>
                      <a:pt x="542271" y="159499"/>
                      <a:pt x="558464" y="186169"/>
                    </a:cubicBezTo>
                    <a:cubicBezTo>
                      <a:pt x="575609" y="214744"/>
                      <a:pt x="565131" y="230937"/>
                      <a:pt x="537509" y="237604"/>
                    </a:cubicBezTo>
                    <a:cubicBezTo>
                      <a:pt x="498456" y="247129"/>
                      <a:pt x="458451" y="256654"/>
                      <a:pt x="417494" y="256654"/>
                    </a:cubicBezTo>
                    <a:cubicBezTo>
                      <a:pt x="386061" y="256654"/>
                      <a:pt x="367964" y="266179"/>
                      <a:pt x="378441" y="307137"/>
                    </a:cubicBezTo>
                    <a:cubicBezTo>
                      <a:pt x="414636" y="450964"/>
                      <a:pt x="479406" y="572884"/>
                      <a:pt x="613709" y="648132"/>
                    </a:cubicBezTo>
                    <a:cubicBezTo>
                      <a:pt x="623234" y="652894"/>
                      <a:pt x="631806" y="659562"/>
                      <a:pt x="640379" y="665277"/>
                    </a:cubicBezTo>
                    <a:cubicBezTo>
                      <a:pt x="642284" y="667182"/>
                      <a:pt x="644189" y="670992"/>
                      <a:pt x="650856" y="680517"/>
                    </a:cubicBezTo>
                    <a:close/>
                  </a:path>
                </a:pathLst>
              </a:custGeom>
              <a:solidFill>
                <a:srgbClr val="015726"/>
              </a:solidFill>
              <a:ln w="9525" cap="flat">
                <a:noFill/>
                <a:prstDash val="solid"/>
                <a:miter/>
              </a:ln>
            </p:spPr>
            <p:txBody>
              <a:bodyPr rtlCol="0" anchor="ctr"/>
              <a:lstStyle/>
              <a:p>
                <a:endParaRPr lang="zh-CN" altLang="en-US" sz="1800"/>
              </a:p>
            </p:txBody>
          </p:sp>
          <p:sp>
            <p:nvSpPr>
              <p:cNvPr id="150" name="任意多边形: 形状 149">
                <a:extLst>
                  <a:ext uri="{FF2B5EF4-FFF2-40B4-BE49-F238E27FC236}">
                    <a16:creationId xmlns:a16="http://schemas.microsoft.com/office/drawing/2014/main" id="{8DBB4C3F-476B-479C-B982-02BC5A73FE39}"/>
                  </a:ext>
                </a:extLst>
              </p:cNvPr>
              <p:cNvSpPr/>
              <p:nvPr/>
            </p:nvSpPr>
            <p:spPr>
              <a:xfrm>
                <a:off x="5380955" y="1480792"/>
                <a:ext cx="513276" cy="571699"/>
              </a:xfrm>
              <a:custGeom>
                <a:avLst/>
                <a:gdLst>
                  <a:gd name="connsiteX0" fmla="*/ 373132 w 513276"/>
                  <a:gd name="connsiteY0" fmla="*/ 219999 h 571699"/>
                  <a:gd name="connsiteX1" fmla="*/ 362654 w 513276"/>
                  <a:gd name="connsiteY1" fmla="*/ 158086 h 571699"/>
                  <a:gd name="connsiteX2" fmla="*/ 395992 w 513276"/>
                  <a:gd name="connsiteY2" fmla="*/ 118081 h 571699"/>
                  <a:gd name="connsiteX3" fmla="*/ 472192 w 513276"/>
                  <a:gd name="connsiteY3" fmla="*/ 165706 h 571699"/>
                  <a:gd name="connsiteX4" fmla="*/ 512197 w 513276"/>
                  <a:gd name="connsiteY4" fmla="*/ 324774 h 571699"/>
                  <a:gd name="connsiteX5" fmla="*/ 484574 w 513276"/>
                  <a:gd name="connsiteY5" fmla="*/ 413356 h 571699"/>
                  <a:gd name="connsiteX6" fmla="*/ 452189 w 513276"/>
                  <a:gd name="connsiteY6" fmla="*/ 411451 h 571699"/>
                  <a:gd name="connsiteX7" fmla="*/ 412184 w 513276"/>
                  <a:gd name="connsiteY7" fmla="*/ 348586 h 571699"/>
                  <a:gd name="connsiteX8" fmla="*/ 379799 w 513276"/>
                  <a:gd name="connsiteY8" fmla="*/ 339061 h 571699"/>
                  <a:gd name="connsiteX9" fmla="*/ 323602 w 513276"/>
                  <a:gd name="connsiteY9" fmla="*/ 400974 h 571699"/>
                  <a:gd name="connsiteX10" fmla="*/ 289312 w 513276"/>
                  <a:gd name="connsiteY10" fmla="*/ 429549 h 571699"/>
                  <a:gd name="connsiteX11" fmla="*/ 165487 w 513276"/>
                  <a:gd name="connsiteY11" fmla="*/ 546706 h 571699"/>
                  <a:gd name="connsiteX12" fmla="*/ 113099 w 513276"/>
                  <a:gd name="connsiteY12" fmla="*/ 570519 h 571699"/>
                  <a:gd name="connsiteX13" fmla="*/ 47377 w 513276"/>
                  <a:gd name="connsiteY13" fmla="*/ 490509 h 571699"/>
                  <a:gd name="connsiteX14" fmla="*/ 10229 w 513276"/>
                  <a:gd name="connsiteY14" fmla="*/ 359064 h 571699"/>
                  <a:gd name="connsiteX15" fmla="*/ 11182 w 513276"/>
                  <a:gd name="connsiteY15" fmla="*/ 313344 h 571699"/>
                  <a:gd name="connsiteX16" fmla="*/ 62617 w 513276"/>
                  <a:gd name="connsiteY16" fmla="*/ 319059 h 571699"/>
                  <a:gd name="connsiteX17" fmla="*/ 115957 w 513276"/>
                  <a:gd name="connsiteY17" fmla="*/ 395259 h 571699"/>
                  <a:gd name="connsiteX18" fmla="*/ 165487 w 513276"/>
                  <a:gd name="connsiteY18" fmla="*/ 410499 h 571699"/>
                  <a:gd name="connsiteX19" fmla="*/ 191204 w 513276"/>
                  <a:gd name="connsiteY19" fmla="*/ 325726 h 571699"/>
                  <a:gd name="connsiteX20" fmla="*/ 74999 w 513276"/>
                  <a:gd name="connsiteY20" fmla="*/ 74266 h 571699"/>
                  <a:gd name="connsiteX21" fmla="*/ 77857 w 513276"/>
                  <a:gd name="connsiteY21" fmla="*/ 19021 h 571699"/>
                  <a:gd name="connsiteX22" fmla="*/ 130244 w 513276"/>
                  <a:gd name="connsiteY22" fmla="*/ 1876 h 571699"/>
                  <a:gd name="connsiteX23" fmla="*/ 196919 w 513276"/>
                  <a:gd name="connsiteY23" fmla="*/ 59979 h 571699"/>
                  <a:gd name="connsiteX24" fmla="*/ 283597 w 513276"/>
                  <a:gd name="connsiteY24" fmla="*/ 285721 h 571699"/>
                  <a:gd name="connsiteX25" fmla="*/ 316934 w 513276"/>
                  <a:gd name="connsiteY25" fmla="*/ 295246 h 571699"/>
                  <a:gd name="connsiteX26" fmla="*/ 373132 w 513276"/>
                  <a:gd name="connsiteY26" fmla="*/ 219999 h 5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3276" h="571699">
                    <a:moveTo>
                      <a:pt x="373132" y="219999"/>
                    </a:moveTo>
                    <a:cubicBezTo>
                      <a:pt x="369322" y="199044"/>
                      <a:pt x="367417" y="179041"/>
                      <a:pt x="362654" y="158086"/>
                    </a:cubicBezTo>
                    <a:cubicBezTo>
                      <a:pt x="356939" y="130464"/>
                      <a:pt x="370274" y="119986"/>
                      <a:pt x="395992" y="118081"/>
                    </a:cubicBezTo>
                    <a:cubicBezTo>
                      <a:pt x="433139" y="115224"/>
                      <a:pt x="461714" y="129511"/>
                      <a:pt x="472192" y="165706"/>
                    </a:cubicBezTo>
                    <a:cubicBezTo>
                      <a:pt x="487432" y="218094"/>
                      <a:pt x="502672" y="270481"/>
                      <a:pt x="512197" y="324774"/>
                    </a:cubicBezTo>
                    <a:cubicBezTo>
                      <a:pt x="517912" y="356206"/>
                      <a:pt x="499814" y="385734"/>
                      <a:pt x="484574" y="413356"/>
                    </a:cubicBezTo>
                    <a:cubicBezTo>
                      <a:pt x="476002" y="429549"/>
                      <a:pt x="462667" y="421929"/>
                      <a:pt x="452189" y="411451"/>
                    </a:cubicBezTo>
                    <a:cubicBezTo>
                      <a:pt x="434092" y="393354"/>
                      <a:pt x="421709" y="371446"/>
                      <a:pt x="412184" y="348586"/>
                    </a:cubicBezTo>
                    <a:cubicBezTo>
                      <a:pt x="404564" y="329536"/>
                      <a:pt x="395039" y="328584"/>
                      <a:pt x="379799" y="339061"/>
                    </a:cubicBezTo>
                    <a:cubicBezTo>
                      <a:pt x="355987" y="355254"/>
                      <a:pt x="330269" y="369541"/>
                      <a:pt x="323602" y="400974"/>
                    </a:cubicBezTo>
                    <a:cubicBezTo>
                      <a:pt x="319792" y="420024"/>
                      <a:pt x="302647" y="422881"/>
                      <a:pt x="289312" y="429549"/>
                    </a:cubicBezTo>
                    <a:cubicBezTo>
                      <a:pt x="235972" y="456219"/>
                      <a:pt x="184537" y="482889"/>
                      <a:pt x="165487" y="546706"/>
                    </a:cubicBezTo>
                    <a:cubicBezTo>
                      <a:pt x="158819" y="569566"/>
                      <a:pt x="134054" y="574329"/>
                      <a:pt x="113099" y="570519"/>
                    </a:cubicBezTo>
                    <a:cubicBezTo>
                      <a:pt x="80714" y="565756"/>
                      <a:pt x="50234" y="525751"/>
                      <a:pt x="47377" y="490509"/>
                    </a:cubicBezTo>
                    <a:cubicBezTo>
                      <a:pt x="43567" y="444789"/>
                      <a:pt x="31184" y="400974"/>
                      <a:pt x="10229" y="359064"/>
                    </a:cubicBezTo>
                    <a:cubicBezTo>
                      <a:pt x="2609" y="343824"/>
                      <a:pt x="-8821" y="326679"/>
                      <a:pt x="11182" y="313344"/>
                    </a:cubicBezTo>
                    <a:cubicBezTo>
                      <a:pt x="28327" y="301914"/>
                      <a:pt x="46424" y="307629"/>
                      <a:pt x="62617" y="319059"/>
                    </a:cubicBezTo>
                    <a:cubicBezTo>
                      <a:pt x="88334" y="339061"/>
                      <a:pt x="105479" y="365731"/>
                      <a:pt x="115957" y="395259"/>
                    </a:cubicBezTo>
                    <a:cubicBezTo>
                      <a:pt x="126434" y="423834"/>
                      <a:pt x="140722" y="426691"/>
                      <a:pt x="165487" y="410499"/>
                    </a:cubicBezTo>
                    <a:cubicBezTo>
                      <a:pt x="214064" y="378114"/>
                      <a:pt x="215969" y="379066"/>
                      <a:pt x="191204" y="325726"/>
                    </a:cubicBezTo>
                    <a:cubicBezTo>
                      <a:pt x="152152" y="241906"/>
                      <a:pt x="127387" y="152371"/>
                      <a:pt x="74999" y="74266"/>
                    </a:cubicBezTo>
                    <a:cubicBezTo>
                      <a:pt x="63569" y="57121"/>
                      <a:pt x="64522" y="37119"/>
                      <a:pt x="77857" y="19021"/>
                    </a:cubicBezTo>
                    <a:cubicBezTo>
                      <a:pt x="91192" y="924"/>
                      <a:pt x="108337" y="-2886"/>
                      <a:pt x="130244" y="1876"/>
                    </a:cubicBezTo>
                    <a:cubicBezTo>
                      <a:pt x="163582" y="8544"/>
                      <a:pt x="187394" y="19021"/>
                      <a:pt x="196919" y="59979"/>
                    </a:cubicBezTo>
                    <a:cubicBezTo>
                      <a:pt x="214064" y="139036"/>
                      <a:pt x="254069" y="210474"/>
                      <a:pt x="283597" y="285721"/>
                    </a:cubicBezTo>
                    <a:cubicBezTo>
                      <a:pt x="290264" y="303819"/>
                      <a:pt x="301694" y="307629"/>
                      <a:pt x="316934" y="295246"/>
                    </a:cubicBezTo>
                    <a:cubicBezTo>
                      <a:pt x="339794" y="276196"/>
                      <a:pt x="378847" y="264766"/>
                      <a:pt x="373132" y="219999"/>
                    </a:cubicBezTo>
                    <a:close/>
                  </a:path>
                </a:pathLst>
              </a:custGeom>
              <a:solidFill>
                <a:srgbClr val="025726"/>
              </a:solidFill>
              <a:ln w="9525" cap="flat">
                <a:noFill/>
                <a:prstDash val="solid"/>
                <a:miter/>
              </a:ln>
            </p:spPr>
            <p:txBody>
              <a:bodyPr rtlCol="0" anchor="ctr"/>
              <a:lstStyle/>
              <a:p>
                <a:endParaRPr lang="zh-CN" altLang="en-US" sz="1800"/>
              </a:p>
            </p:txBody>
          </p:sp>
          <p:sp>
            <p:nvSpPr>
              <p:cNvPr id="151" name="任意多边形: 形状 150">
                <a:extLst>
                  <a:ext uri="{FF2B5EF4-FFF2-40B4-BE49-F238E27FC236}">
                    <a16:creationId xmlns:a16="http://schemas.microsoft.com/office/drawing/2014/main" id="{9AB31ECE-3783-4137-B170-898D6924200F}"/>
                  </a:ext>
                </a:extLst>
              </p:cNvPr>
              <p:cNvSpPr/>
              <p:nvPr/>
            </p:nvSpPr>
            <p:spPr>
              <a:xfrm>
                <a:off x="4084743" y="3064771"/>
                <a:ext cx="442524" cy="741044"/>
              </a:xfrm>
              <a:custGeom>
                <a:avLst/>
                <a:gdLst>
                  <a:gd name="connsiteX0" fmla="*/ 86289 w 442524"/>
                  <a:gd name="connsiteY0" fmla="*/ 404813 h 741044"/>
                  <a:gd name="connsiteX1" fmla="*/ 321557 w 442524"/>
                  <a:gd name="connsiteY1" fmla="*/ 395288 h 741044"/>
                  <a:gd name="connsiteX2" fmla="*/ 336797 w 442524"/>
                  <a:gd name="connsiteY2" fmla="*/ 394335 h 741044"/>
                  <a:gd name="connsiteX3" fmla="*/ 372992 w 442524"/>
                  <a:gd name="connsiteY3" fmla="*/ 358140 h 741044"/>
                  <a:gd name="connsiteX4" fmla="*/ 336797 w 442524"/>
                  <a:gd name="connsiteY4" fmla="*/ 334328 h 741044"/>
                  <a:gd name="connsiteX5" fmla="*/ 123437 w 442524"/>
                  <a:gd name="connsiteY5" fmla="*/ 301943 h 741044"/>
                  <a:gd name="connsiteX6" fmla="*/ 15804 w 442524"/>
                  <a:gd name="connsiteY6" fmla="*/ 195263 h 741044"/>
                  <a:gd name="connsiteX7" fmla="*/ 81527 w 442524"/>
                  <a:gd name="connsiteY7" fmla="*/ 23813 h 741044"/>
                  <a:gd name="connsiteX8" fmla="*/ 180587 w 442524"/>
                  <a:gd name="connsiteY8" fmla="*/ 12383 h 741044"/>
                  <a:gd name="connsiteX9" fmla="*/ 363467 w 442524"/>
                  <a:gd name="connsiteY9" fmla="*/ 37147 h 741044"/>
                  <a:gd name="connsiteX10" fmla="*/ 442524 w 442524"/>
                  <a:gd name="connsiteY10" fmla="*/ 0 h 741044"/>
                  <a:gd name="connsiteX11" fmla="*/ 416807 w 442524"/>
                  <a:gd name="connsiteY11" fmla="*/ 189547 h 741044"/>
                  <a:gd name="connsiteX12" fmla="*/ 349179 w 442524"/>
                  <a:gd name="connsiteY12" fmla="*/ 128588 h 741044"/>
                  <a:gd name="connsiteX13" fmla="*/ 143439 w 442524"/>
                  <a:gd name="connsiteY13" fmla="*/ 101917 h 741044"/>
                  <a:gd name="connsiteX14" fmla="*/ 46284 w 442524"/>
                  <a:gd name="connsiteY14" fmla="*/ 156210 h 741044"/>
                  <a:gd name="connsiteX15" fmla="*/ 104387 w 442524"/>
                  <a:gd name="connsiteY15" fmla="*/ 272415 h 741044"/>
                  <a:gd name="connsiteX16" fmla="*/ 270122 w 442524"/>
                  <a:gd name="connsiteY16" fmla="*/ 300990 h 741044"/>
                  <a:gd name="connsiteX17" fmla="*/ 316794 w 442524"/>
                  <a:gd name="connsiteY17" fmla="*/ 307657 h 741044"/>
                  <a:gd name="connsiteX18" fmla="*/ 402519 w 442524"/>
                  <a:gd name="connsiteY18" fmla="*/ 262890 h 741044"/>
                  <a:gd name="connsiteX19" fmla="*/ 394899 w 442524"/>
                  <a:gd name="connsiteY19" fmla="*/ 472440 h 741044"/>
                  <a:gd name="connsiteX20" fmla="*/ 371087 w 442524"/>
                  <a:gd name="connsiteY20" fmla="*/ 501968 h 741044"/>
                  <a:gd name="connsiteX21" fmla="*/ 173919 w 442524"/>
                  <a:gd name="connsiteY21" fmla="*/ 682943 h 741044"/>
                  <a:gd name="connsiteX22" fmla="*/ 362514 w 442524"/>
                  <a:gd name="connsiteY22" fmla="*/ 672465 h 741044"/>
                  <a:gd name="connsiteX23" fmla="*/ 398709 w 442524"/>
                  <a:gd name="connsiteY23" fmla="*/ 613410 h 741044"/>
                  <a:gd name="connsiteX24" fmla="*/ 406329 w 442524"/>
                  <a:gd name="connsiteY24" fmla="*/ 741045 h 741044"/>
                  <a:gd name="connsiteX25" fmla="*/ 317747 w 442524"/>
                  <a:gd name="connsiteY25" fmla="*/ 698182 h 741044"/>
                  <a:gd name="connsiteX26" fmla="*/ 6279 w 442524"/>
                  <a:gd name="connsiteY26" fmla="*/ 706755 h 741044"/>
                  <a:gd name="connsiteX27" fmla="*/ 312032 w 442524"/>
                  <a:gd name="connsiteY27" fmla="*/ 430530 h 741044"/>
                  <a:gd name="connsiteX28" fmla="*/ 152012 w 442524"/>
                  <a:gd name="connsiteY28" fmla="*/ 430530 h 741044"/>
                  <a:gd name="connsiteX29" fmla="*/ 85337 w 442524"/>
                  <a:gd name="connsiteY29" fmla="*/ 435293 h 741044"/>
                  <a:gd name="connsiteX30" fmla="*/ 10089 w 442524"/>
                  <a:gd name="connsiteY30" fmla="*/ 499110 h 741044"/>
                  <a:gd name="connsiteX31" fmla="*/ 564 w 442524"/>
                  <a:gd name="connsiteY31" fmla="*/ 352425 h 741044"/>
                  <a:gd name="connsiteX32" fmla="*/ 46284 w 442524"/>
                  <a:gd name="connsiteY32" fmla="*/ 404813 h 741044"/>
                  <a:gd name="connsiteX33" fmla="*/ 86289 w 442524"/>
                  <a:gd name="connsiteY33" fmla="*/ 404813 h 7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524" h="741044">
                    <a:moveTo>
                      <a:pt x="86289" y="404813"/>
                    </a:moveTo>
                    <a:cubicBezTo>
                      <a:pt x="164394" y="401955"/>
                      <a:pt x="243452" y="398145"/>
                      <a:pt x="321557" y="395288"/>
                    </a:cubicBezTo>
                    <a:cubicBezTo>
                      <a:pt x="326319" y="395288"/>
                      <a:pt x="332034" y="396240"/>
                      <a:pt x="336797" y="394335"/>
                    </a:cubicBezTo>
                    <a:cubicBezTo>
                      <a:pt x="354894" y="388620"/>
                      <a:pt x="372992" y="376238"/>
                      <a:pt x="372992" y="358140"/>
                    </a:cubicBezTo>
                    <a:cubicBezTo>
                      <a:pt x="372992" y="340995"/>
                      <a:pt x="352037" y="336232"/>
                      <a:pt x="336797" y="334328"/>
                    </a:cubicBezTo>
                    <a:cubicBezTo>
                      <a:pt x="266312" y="322897"/>
                      <a:pt x="194874" y="314325"/>
                      <a:pt x="123437" y="301943"/>
                    </a:cubicBezTo>
                    <a:cubicBezTo>
                      <a:pt x="58667" y="290513"/>
                      <a:pt x="25329" y="256222"/>
                      <a:pt x="15804" y="195263"/>
                    </a:cubicBezTo>
                    <a:cubicBezTo>
                      <a:pt x="5327" y="131445"/>
                      <a:pt x="35807" y="51435"/>
                      <a:pt x="81527" y="23813"/>
                    </a:cubicBezTo>
                    <a:cubicBezTo>
                      <a:pt x="112959" y="4763"/>
                      <a:pt x="147249" y="8572"/>
                      <a:pt x="180587" y="12383"/>
                    </a:cubicBezTo>
                    <a:cubicBezTo>
                      <a:pt x="241547" y="19050"/>
                      <a:pt x="302507" y="26670"/>
                      <a:pt x="363467" y="37147"/>
                    </a:cubicBezTo>
                    <a:cubicBezTo>
                      <a:pt x="400614" y="43815"/>
                      <a:pt x="429189" y="43815"/>
                      <a:pt x="442524" y="0"/>
                    </a:cubicBezTo>
                    <a:cubicBezTo>
                      <a:pt x="433952" y="62865"/>
                      <a:pt x="425379" y="126683"/>
                      <a:pt x="416807" y="189547"/>
                    </a:cubicBezTo>
                    <a:cubicBezTo>
                      <a:pt x="417759" y="141922"/>
                      <a:pt x="387279" y="132397"/>
                      <a:pt x="349179" y="128588"/>
                    </a:cubicBezTo>
                    <a:cubicBezTo>
                      <a:pt x="280599" y="120967"/>
                      <a:pt x="212019" y="111442"/>
                      <a:pt x="143439" y="101917"/>
                    </a:cubicBezTo>
                    <a:cubicBezTo>
                      <a:pt x="89147" y="94297"/>
                      <a:pt x="57714" y="111442"/>
                      <a:pt x="46284" y="156210"/>
                    </a:cubicBezTo>
                    <a:cubicBezTo>
                      <a:pt x="31997" y="209550"/>
                      <a:pt x="54857" y="255270"/>
                      <a:pt x="104387" y="272415"/>
                    </a:cubicBezTo>
                    <a:cubicBezTo>
                      <a:pt x="157727" y="291465"/>
                      <a:pt x="214877" y="290513"/>
                      <a:pt x="270122" y="300990"/>
                    </a:cubicBezTo>
                    <a:cubicBezTo>
                      <a:pt x="285362" y="303847"/>
                      <a:pt x="300602" y="305753"/>
                      <a:pt x="316794" y="307657"/>
                    </a:cubicBezTo>
                    <a:cubicBezTo>
                      <a:pt x="353942" y="311468"/>
                      <a:pt x="392042" y="317182"/>
                      <a:pt x="402519" y="262890"/>
                    </a:cubicBezTo>
                    <a:cubicBezTo>
                      <a:pt x="394899" y="334328"/>
                      <a:pt x="389184" y="402907"/>
                      <a:pt x="394899" y="472440"/>
                    </a:cubicBezTo>
                    <a:cubicBezTo>
                      <a:pt x="395852" y="487680"/>
                      <a:pt x="380612" y="493395"/>
                      <a:pt x="371087" y="501968"/>
                    </a:cubicBezTo>
                    <a:cubicBezTo>
                      <a:pt x="305364" y="561022"/>
                      <a:pt x="238689" y="620078"/>
                      <a:pt x="173919" y="682943"/>
                    </a:cubicBezTo>
                    <a:cubicBezTo>
                      <a:pt x="237737" y="681038"/>
                      <a:pt x="300602" y="685800"/>
                      <a:pt x="362514" y="672465"/>
                    </a:cubicBezTo>
                    <a:cubicBezTo>
                      <a:pt x="387279" y="667703"/>
                      <a:pt x="387279" y="663893"/>
                      <a:pt x="398709" y="613410"/>
                    </a:cubicBezTo>
                    <a:cubicBezTo>
                      <a:pt x="412044" y="658178"/>
                      <a:pt x="407282" y="699135"/>
                      <a:pt x="406329" y="741045"/>
                    </a:cubicBezTo>
                    <a:cubicBezTo>
                      <a:pt x="391089" y="694372"/>
                      <a:pt x="355847" y="695325"/>
                      <a:pt x="317747" y="698182"/>
                    </a:cubicBezTo>
                    <a:cubicBezTo>
                      <a:pt x="215829" y="704850"/>
                      <a:pt x="113912" y="708660"/>
                      <a:pt x="6279" y="706755"/>
                    </a:cubicBezTo>
                    <a:cubicBezTo>
                      <a:pt x="106292" y="615315"/>
                      <a:pt x="207257" y="524828"/>
                      <a:pt x="312032" y="430530"/>
                    </a:cubicBezTo>
                    <a:cubicBezTo>
                      <a:pt x="253929" y="430530"/>
                      <a:pt x="203447" y="429578"/>
                      <a:pt x="152012" y="430530"/>
                    </a:cubicBezTo>
                    <a:cubicBezTo>
                      <a:pt x="130104" y="430530"/>
                      <a:pt x="107244" y="434340"/>
                      <a:pt x="85337" y="435293"/>
                    </a:cubicBezTo>
                    <a:cubicBezTo>
                      <a:pt x="30092" y="437197"/>
                      <a:pt x="22472" y="442913"/>
                      <a:pt x="10089" y="499110"/>
                    </a:cubicBezTo>
                    <a:cubicBezTo>
                      <a:pt x="1517" y="449580"/>
                      <a:pt x="-1341" y="405765"/>
                      <a:pt x="564" y="352425"/>
                    </a:cubicBezTo>
                    <a:cubicBezTo>
                      <a:pt x="15804" y="376238"/>
                      <a:pt x="17709" y="404813"/>
                      <a:pt x="46284" y="404813"/>
                    </a:cubicBezTo>
                    <a:cubicBezTo>
                      <a:pt x="58667" y="415290"/>
                      <a:pt x="72954" y="415290"/>
                      <a:pt x="86289" y="404813"/>
                    </a:cubicBezTo>
                    <a:close/>
                  </a:path>
                </a:pathLst>
              </a:custGeom>
              <a:solidFill>
                <a:srgbClr val="045727"/>
              </a:solidFill>
              <a:ln w="9525" cap="flat">
                <a:noFill/>
                <a:prstDash val="solid"/>
                <a:miter/>
              </a:ln>
            </p:spPr>
            <p:txBody>
              <a:bodyPr rtlCol="0" anchor="ctr"/>
              <a:lstStyle/>
              <a:p>
                <a:endParaRPr lang="zh-CN" altLang="en-US" sz="1800"/>
              </a:p>
            </p:txBody>
          </p:sp>
          <p:sp>
            <p:nvSpPr>
              <p:cNvPr id="152" name="任意多边形: 形状 151">
                <a:extLst>
                  <a:ext uri="{FF2B5EF4-FFF2-40B4-BE49-F238E27FC236}">
                    <a16:creationId xmlns:a16="http://schemas.microsoft.com/office/drawing/2014/main" id="{C3AC120D-965C-462C-A98D-D8958D85D05E}"/>
                  </a:ext>
                </a:extLst>
              </p:cNvPr>
              <p:cNvSpPr/>
              <p:nvPr/>
            </p:nvSpPr>
            <p:spPr>
              <a:xfrm>
                <a:off x="7566695" y="4032121"/>
                <a:ext cx="511492" cy="453779"/>
              </a:xfrm>
              <a:custGeom>
                <a:avLst/>
                <a:gdLst>
                  <a:gd name="connsiteX0" fmla="*/ 427672 w 511492"/>
                  <a:gd name="connsiteY0" fmla="*/ 267090 h 453779"/>
                  <a:gd name="connsiteX1" fmla="*/ 353378 w 511492"/>
                  <a:gd name="connsiteY1" fmla="*/ 453780 h 453779"/>
                  <a:gd name="connsiteX2" fmla="*/ 304800 w 511492"/>
                  <a:gd name="connsiteY2" fmla="*/ 377580 h 453779"/>
                  <a:gd name="connsiteX3" fmla="*/ 77153 w 511492"/>
                  <a:gd name="connsiteY3" fmla="*/ 286140 h 453779"/>
                  <a:gd name="connsiteX4" fmla="*/ 0 w 511492"/>
                  <a:gd name="connsiteY4" fmla="*/ 305190 h 453779"/>
                  <a:gd name="connsiteX5" fmla="*/ 119063 w 511492"/>
                  <a:gd name="connsiteY5" fmla="*/ 29917 h 453779"/>
                  <a:gd name="connsiteX6" fmla="*/ 220028 w 511492"/>
                  <a:gd name="connsiteY6" fmla="*/ 6105 h 453779"/>
                  <a:gd name="connsiteX7" fmla="*/ 284797 w 511492"/>
                  <a:gd name="connsiteY7" fmla="*/ 93735 h 453779"/>
                  <a:gd name="connsiteX8" fmla="*/ 329565 w 511492"/>
                  <a:gd name="connsiteY8" fmla="*/ 123262 h 453779"/>
                  <a:gd name="connsiteX9" fmla="*/ 446722 w 511492"/>
                  <a:gd name="connsiteY9" fmla="*/ 93735 h 453779"/>
                  <a:gd name="connsiteX10" fmla="*/ 511492 w 511492"/>
                  <a:gd name="connsiteY10" fmla="*/ 53730 h 453779"/>
                  <a:gd name="connsiteX11" fmla="*/ 469582 w 511492"/>
                  <a:gd name="connsiteY11" fmla="*/ 171840 h 453779"/>
                  <a:gd name="connsiteX12" fmla="*/ 446722 w 511492"/>
                  <a:gd name="connsiteY12" fmla="*/ 184222 h 453779"/>
                  <a:gd name="connsiteX13" fmla="*/ 276225 w 511492"/>
                  <a:gd name="connsiteY13" fmla="*/ 224227 h 453779"/>
                  <a:gd name="connsiteX14" fmla="*/ 249555 w 511492"/>
                  <a:gd name="connsiteY14" fmla="*/ 243277 h 453779"/>
                  <a:gd name="connsiteX15" fmla="*/ 271463 w 511492"/>
                  <a:gd name="connsiteY15" fmla="*/ 264232 h 453779"/>
                  <a:gd name="connsiteX16" fmla="*/ 342900 w 511492"/>
                  <a:gd name="connsiteY16" fmla="*/ 293760 h 453779"/>
                  <a:gd name="connsiteX17" fmla="*/ 427672 w 511492"/>
                  <a:gd name="connsiteY17" fmla="*/ 267090 h 45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492" h="453779">
                    <a:moveTo>
                      <a:pt x="427672" y="267090"/>
                    </a:moveTo>
                    <a:cubicBezTo>
                      <a:pt x="410528" y="331860"/>
                      <a:pt x="385763" y="392820"/>
                      <a:pt x="353378" y="453780"/>
                    </a:cubicBezTo>
                    <a:cubicBezTo>
                      <a:pt x="372428" y="403297"/>
                      <a:pt x="341947" y="390915"/>
                      <a:pt x="304800" y="377580"/>
                    </a:cubicBezTo>
                    <a:cubicBezTo>
                      <a:pt x="228600" y="349005"/>
                      <a:pt x="152400" y="317572"/>
                      <a:pt x="77153" y="286140"/>
                    </a:cubicBezTo>
                    <a:cubicBezTo>
                      <a:pt x="46672" y="273757"/>
                      <a:pt x="19050" y="267090"/>
                      <a:pt x="0" y="305190"/>
                    </a:cubicBezTo>
                    <a:cubicBezTo>
                      <a:pt x="35242" y="209940"/>
                      <a:pt x="60007" y="111832"/>
                      <a:pt x="119063" y="29917"/>
                    </a:cubicBezTo>
                    <a:cubicBezTo>
                      <a:pt x="141922" y="-2468"/>
                      <a:pt x="181928" y="-5325"/>
                      <a:pt x="220028" y="6105"/>
                    </a:cubicBezTo>
                    <a:cubicBezTo>
                      <a:pt x="262890" y="18487"/>
                      <a:pt x="284797" y="54682"/>
                      <a:pt x="284797" y="93735"/>
                    </a:cubicBezTo>
                    <a:cubicBezTo>
                      <a:pt x="284797" y="137550"/>
                      <a:pt x="301942" y="131835"/>
                      <a:pt x="329565" y="123262"/>
                    </a:cubicBezTo>
                    <a:cubicBezTo>
                      <a:pt x="368617" y="111832"/>
                      <a:pt x="407670" y="102307"/>
                      <a:pt x="446722" y="93735"/>
                    </a:cubicBezTo>
                    <a:cubicBezTo>
                      <a:pt x="470535" y="88972"/>
                      <a:pt x="490538" y="80400"/>
                      <a:pt x="511492" y="53730"/>
                    </a:cubicBezTo>
                    <a:cubicBezTo>
                      <a:pt x="501015" y="102307"/>
                      <a:pt x="482917" y="136597"/>
                      <a:pt x="469582" y="171840"/>
                    </a:cubicBezTo>
                    <a:cubicBezTo>
                      <a:pt x="465772" y="182317"/>
                      <a:pt x="456247" y="182317"/>
                      <a:pt x="446722" y="184222"/>
                    </a:cubicBezTo>
                    <a:cubicBezTo>
                      <a:pt x="389572" y="197557"/>
                      <a:pt x="333375" y="211845"/>
                      <a:pt x="276225" y="224227"/>
                    </a:cubicBezTo>
                    <a:cubicBezTo>
                      <a:pt x="263842" y="227085"/>
                      <a:pt x="252413" y="230895"/>
                      <a:pt x="249555" y="243277"/>
                    </a:cubicBezTo>
                    <a:cubicBezTo>
                      <a:pt x="245745" y="260422"/>
                      <a:pt x="261938" y="259470"/>
                      <a:pt x="271463" y="264232"/>
                    </a:cubicBezTo>
                    <a:cubicBezTo>
                      <a:pt x="295275" y="274710"/>
                      <a:pt x="320040" y="283282"/>
                      <a:pt x="342900" y="293760"/>
                    </a:cubicBezTo>
                    <a:cubicBezTo>
                      <a:pt x="380047" y="309000"/>
                      <a:pt x="409575" y="309952"/>
                      <a:pt x="427672" y="267090"/>
                    </a:cubicBezTo>
                    <a:close/>
                  </a:path>
                </a:pathLst>
              </a:custGeom>
              <a:solidFill>
                <a:srgbClr val="035726"/>
              </a:solidFill>
              <a:ln w="9525" cap="flat">
                <a:noFill/>
                <a:prstDash val="solid"/>
                <a:miter/>
              </a:ln>
            </p:spPr>
            <p:txBody>
              <a:bodyPr rtlCol="0" anchor="ctr"/>
              <a:lstStyle/>
              <a:p>
                <a:endParaRPr lang="zh-CN" altLang="en-US" sz="1800"/>
              </a:p>
            </p:txBody>
          </p:sp>
          <p:sp>
            <p:nvSpPr>
              <p:cNvPr id="153" name="任意多边形: 形状 152">
                <a:extLst>
                  <a:ext uri="{FF2B5EF4-FFF2-40B4-BE49-F238E27FC236}">
                    <a16:creationId xmlns:a16="http://schemas.microsoft.com/office/drawing/2014/main" id="{7B39CD5E-772F-4917-BE51-0FDBE627EA76}"/>
                  </a:ext>
                </a:extLst>
              </p:cNvPr>
              <p:cNvSpPr/>
              <p:nvPr/>
            </p:nvSpPr>
            <p:spPr>
              <a:xfrm>
                <a:off x="4192940" y="3902018"/>
                <a:ext cx="472439" cy="455295"/>
              </a:xfrm>
              <a:custGeom>
                <a:avLst/>
                <a:gdLst>
                  <a:gd name="connsiteX0" fmla="*/ 472440 w 472439"/>
                  <a:gd name="connsiteY0" fmla="*/ 398145 h 455295"/>
                  <a:gd name="connsiteX1" fmla="*/ 277178 w 472439"/>
                  <a:gd name="connsiteY1" fmla="*/ 345758 h 455295"/>
                  <a:gd name="connsiteX2" fmla="*/ 115252 w 472439"/>
                  <a:gd name="connsiteY2" fmla="*/ 367665 h 455295"/>
                  <a:gd name="connsiteX3" fmla="*/ 80010 w 472439"/>
                  <a:gd name="connsiteY3" fmla="*/ 455295 h 455295"/>
                  <a:gd name="connsiteX4" fmla="*/ 0 w 472439"/>
                  <a:gd name="connsiteY4" fmla="*/ 278130 h 455295"/>
                  <a:gd name="connsiteX5" fmla="*/ 191452 w 472439"/>
                  <a:gd name="connsiteY5" fmla="*/ 199072 h 455295"/>
                  <a:gd name="connsiteX6" fmla="*/ 276225 w 472439"/>
                  <a:gd name="connsiteY6" fmla="*/ 87630 h 455295"/>
                  <a:gd name="connsiteX7" fmla="*/ 314325 w 472439"/>
                  <a:gd name="connsiteY7" fmla="*/ 0 h 455295"/>
                  <a:gd name="connsiteX8" fmla="*/ 387667 w 472439"/>
                  <a:gd name="connsiteY8" fmla="*/ 187643 h 455295"/>
                  <a:gd name="connsiteX9" fmla="*/ 369570 w 472439"/>
                  <a:gd name="connsiteY9" fmla="*/ 162878 h 455295"/>
                  <a:gd name="connsiteX10" fmla="*/ 344805 w 472439"/>
                  <a:gd name="connsiteY10" fmla="*/ 157163 h 455295"/>
                  <a:gd name="connsiteX11" fmla="*/ 220980 w 472439"/>
                  <a:gd name="connsiteY11" fmla="*/ 311468 h 455295"/>
                  <a:gd name="connsiteX12" fmla="*/ 377190 w 472439"/>
                  <a:gd name="connsiteY12" fmla="*/ 337185 h 455295"/>
                  <a:gd name="connsiteX13" fmla="*/ 423863 w 472439"/>
                  <a:gd name="connsiteY13" fmla="*/ 279083 h 455295"/>
                  <a:gd name="connsiteX14" fmla="*/ 472440 w 472439"/>
                  <a:gd name="connsiteY14" fmla="*/ 398145 h 4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439" h="455295">
                    <a:moveTo>
                      <a:pt x="472440" y="398145"/>
                    </a:moveTo>
                    <a:cubicBezTo>
                      <a:pt x="409575" y="354330"/>
                      <a:pt x="340042" y="362903"/>
                      <a:pt x="277178" y="345758"/>
                    </a:cubicBezTo>
                    <a:cubicBezTo>
                      <a:pt x="219075" y="329565"/>
                      <a:pt x="167640" y="342900"/>
                      <a:pt x="115252" y="367665"/>
                    </a:cubicBezTo>
                    <a:cubicBezTo>
                      <a:pt x="68580" y="389572"/>
                      <a:pt x="64770" y="392430"/>
                      <a:pt x="80010" y="455295"/>
                    </a:cubicBezTo>
                    <a:cubicBezTo>
                      <a:pt x="40957" y="394335"/>
                      <a:pt x="27623" y="334328"/>
                      <a:pt x="0" y="278130"/>
                    </a:cubicBezTo>
                    <a:cubicBezTo>
                      <a:pt x="83820" y="294322"/>
                      <a:pt x="143827" y="260985"/>
                      <a:pt x="191452" y="199072"/>
                    </a:cubicBezTo>
                    <a:cubicBezTo>
                      <a:pt x="220027" y="161925"/>
                      <a:pt x="248602" y="124778"/>
                      <a:pt x="276225" y="87630"/>
                    </a:cubicBezTo>
                    <a:cubicBezTo>
                      <a:pt x="295275" y="61913"/>
                      <a:pt x="321945" y="40005"/>
                      <a:pt x="314325" y="0"/>
                    </a:cubicBezTo>
                    <a:cubicBezTo>
                      <a:pt x="345757" y="60960"/>
                      <a:pt x="374332" y="120015"/>
                      <a:pt x="387667" y="187643"/>
                    </a:cubicBezTo>
                    <a:cubicBezTo>
                      <a:pt x="370523" y="183833"/>
                      <a:pt x="374332" y="170497"/>
                      <a:pt x="369570" y="162878"/>
                    </a:cubicBezTo>
                    <a:cubicBezTo>
                      <a:pt x="363855" y="153353"/>
                      <a:pt x="355282" y="144780"/>
                      <a:pt x="344805" y="157163"/>
                    </a:cubicBezTo>
                    <a:cubicBezTo>
                      <a:pt x="303848" y="207645"/>
                      <a:pt x="263842" y="258128"/>
                      <a:pt x="220980" y="311468"/>
                    </a:cubicBezTo>
                    <a:cubicBezTo>
                      <a:pt x="275273" y="320993"/>
                      <a:pt x="325755" y="329565"/>
                      <a:pt x="377190" y="337185"/>
                    </a:cubicBezTo>
                    <a:cubicBezTo>
                      <a:pt x="420053" y="343853"/>
                      <a:pt x="423863" y="338138"/>
                      <a:pt x="423863" y="279083"/>
                    </a:cubicBezTo>
                    <a:cubicBezTo>
                      <a:pt x="448628" y="316230"/>
                      <a:pt x="457200" y="355283"/>
                      <a:pt x="472440" y="398145"/>
                    </a:cubicBezTo>
                    <a:close/>
                  </a:path>
                </a:pathLst>
              </a:custGeom>
              <a:solidFill>
                <a:srgbClr val="025725"/>
              </a:solidFill>
              <a:ln w="9525" cap="flat">
                <a:noFill/>
                <a:prstDash val="solid"/>
                <a:miter/>
              </a:ln>
            </p:spPr>
            <p:txBody>
              <a:bodyPr rtlCol="0" anchor="ctr"/>
              <a:lstStyle/>
              <a:p>
                <a:endParaRPr lang="zh-CN" altLang="en-US" sz="1800"/>
              </a:p>
            </p:txBody>
          </p:sp>
          <p:sp>
            <p:nvSpPr>
              <p:cNvPr id="154" name="任意多边形: 形状 153">
                <a:extLst>
                  <a:ext uri="{FF2B5EF4-FFF2-40B4-BE49-F238E27FC236}">
                    <a16:creationId xmlns:a16="http://schemas.microsoft.com/office/drawing/2014/main" id="{BE324E40-190B-42FA-95C7-2FD353119D99}"/>
                  </a:ext>
                </a:extLst>
              </p:cNvPr>
              <p:cNvSpPr/>
              <p:nvPr/>
            </p:nvSpPr>
            <p:spPr>
              <a:xfrm>
                <a:off x="4540602" y="4457861"/>
                <a:ext cx="474025" cy="477620"/>
              </a:xfrm>
              <a:custGeom>
                <a:avLst/>
                <a:gdLst>
                  <a:gd name="connsiteX0" fmla="*/ 4763 w 474025"/>
                  <a:gd name="connsiteY0" fmla="*/ 320458 h 477620"/>
                  <a:gd name="connsiteX1" fmla="*/ 93345 w 474025"/>
                  <a:gd name="connsiteY1" fmla="*/ 314743 h 477620"/>
                  <a:gd name="connsiteX2" fmla="*/ 284798 w 474025"/>
                  <a:gd name="connsiteY2" fmla="*/ 124242 h 477620"/>
                  <a:gd name="connsiteX3" fmla="*/ 284798 w 474025"/>
                  <a:gd name="connsiteY3" fmla="*/ 84238 h 477620"/>
                  <a:gd name="connsiteX4" fmla="*/ 156210 w 474025"/>
                  <a:gd name="connsiteY4" fmla="*/ 73760 h 477620"/>
                  <a:gd name="connsiteX5" fmla="*/ 221932 w 474025"/>
                  <a:gd name="connsiteY5" fmla="*/ 6133 h 477620"/>
                  <a:gd name="connsiteX6" fmla="*/ 247650 w 474025"/>
                  <a:gd name="connsiteY6" fmla="*/ 8990 h 477620"/>
                  <a:gd name="connsiteX7" fmla="*/ 467678 w 474025"/>
                  <a:gd name="connsiteY7" fmla="*/ 247115 h 477620"/>
                  <a:gd name="connsiteX8" fmla="*/ 465773 w 474025"/>
                  <a:gd name="connsiteY8" fmla="*/ 271880 h 477620"/>
                  <a:gd name="connsiteX9" fmla="*/ 401003 w 474025"/>
                  <a:gd name="connsiteY9" fmla="*/ 332840 h 477620"/>
                  <a:gd name="connsiteX10" fmla="*/ 400050 w 474025"/>
                  <a:gd name="connsiteY10" fmla="*/ 311885 h 477620"/>
                  <a:gd name="connsiteX11" fmla="*/ 381953 w 474025"/>
                  <a:gd name="connsiteY11" fmla="*/ 185203 h 477620"/>
                  <a:gd name="connsiteX12" fmla="*/ 360045 w 474025"/>
                  <a:gd name="connsiteY12" fmla="*/ 186155 h 477620"/>
                  <a:gd name="connsiteX13" fmla="*/ 161925 w 474025"/>
                  <a:gd name="connsiteY13" fmla="*/ 380465 h 477620"/>
                  <a:gd name="connsiteX14" fmla="*/ 139065 w 474025"/>
                  <a:gd name="connsiteY14" fmla="*/ 477620 h 477620"/>
                  <a:gd name="connsiteX15" fmla="*/ 0 w 474025"/>
                  <a:gd name="connsiteY15" fmla="*/ 329983 h 477620"/>
                  <a:gd name="connsiteX16" fmla="*/ 4763 w 474025"/>
                  <a:gd name="connsiteY16" fmla="*/ 320458 h 47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4025" h="477620">
                    <a:moveTo>
                      <a:pt x="4763" y="320458"/>
                    </a:moveTo>
                    <a:cubicBezTo>
                      <a:pt x="39052" y="361415"/>
                      <a:pt x="65723" y="343318"/>
                      <a:pt x="93345" y="314743"/>
                    </a:cubicBezTo>
                    <a:cubicBezTo>
                      <a:pt x="156210" y="250925"/>
                      <a:pt x="220027" y="187108"/>
                      <a:pt x="284798" y="124242"/>
                    </a:cubicBezTo>
                    <a:cubicBezTo>
                      <a:pt x="300990" y="109003"/>
                      <a:pt x="300990" y="99478"/>
                      <a:pt x="284798" y="84238"/>
                    </a:cubicBezTo>
                    <a:cubicBezTo>
                      <a:pt x="249555" y="50900"/>
                      <a:pt x="240982" y="48995"/>
                      <a:pt x="156210" y="73760"/>
                    </a:cubicBezTo>
                    <a:cubicBezTo>
                      <a:pt x="175260" y="45185"/>
                      <a:pt x="200977" y="28040"/>
                      <a:pt x="221932" y="6133"/>
                    </a:cubicBezTo>
                    <a:cubicBezTo>
                      <a:pt x="232410" y="-5297"/>
                      <a:pt x="240982" y="1370"/>
                      <a:pt x="247650" y="8990"/>
                    </a:cubicBezTo>
                    <a:cubicBezTo>
                      <a:pt x="320993" y="88048"/>
                      <a:pt x="393382" y="168058"/>
                      <a:pt x="467678" y="247115"/>
                    </a:cubicBezTo>
                    <a:cubicBezTo>
                      <a:pt x="478155" y="258545"/>
                      <a:pt x="474345" y="263308"/>
                      <a:pt x="465773" y="271880"/>
                    </a:cubicBezTo>
                    <a:cubicBezTo>
                      <a:pt x="443865" y="291883"/>
                      <a:pt x="422910" y="312838"/>
                      <a:pt x="401003" y="332840"/>
                    </a:cubicBezTo>
                    <a:cubicBezTo>
                      <a:pt x="388620" y="323315"/>
                      <a:pt x="397193" y="317600"/>
                      <a:pt x="400050" y="311885"/>
                    </a:cubicBezTo>
                    <a:cubicBezTo>
                      <a:pt x="425768" y="258545"/>
                      <a:pt x="421005" y="227113"/>
                      <a:pt x="381953" y="185203"/>
                    </a:cubicBezTo>
                    <a:cubicBezTo>
                      <a:pt x="373380" y="175678"/>
                      <a:pt x="365760" y="177583"/>
                      <a:pt x="360045" y="186155"/>
                    </a:cubicBezTo>
                    <a:cubicBezTo>
                      <a:pt x="300990" y="257593"/>
                      <a:pt x="228600" y="316648"/>
                      <a:pt x="161925" y="380465"/>
                    </a:cubicBezTo>
                    <a:cubicBezTo>
                      <a:pt x="118110" y="423328"/>
                      <a:pt x="117157" y="422375"/>
                      <a:pt x="139065" y="477620"/>
                    </a:cubicBezTo>
                    <a:cubicBezTo>
                      <a:pt x="92392" y="428090"/>
                      <a:pt x="46673" y="379513"/>
                      <a:pt x="0" y="329983"/>
                    </a:cubicBezTo>
                    <a:cubicBezTo>
                      <a:pt x="1905" y="326173"/>
                      <a:pt x="3810" y="323315"/>
                      <a:pt x="4763" y="320458"/>
                    </a:cubicBezTo>
                    <a:close/>
                  </a:path>
                </a:pathLst>
              </a:custGeom>
              <a:solidFill>
                <a:srgbClr val="045726"/>
              </a:solidFill>
              <a:ln w="9525" cap="flat">
                <a:noFill/>
                <a:prstDash val="solid"/>
                <a:miter/>
              </a:ln>
            </p:spPr>
            <p:txBody>
              <a:bodyPr rtlCol="0" anchor="ctr"/>
              <a:lstStyle/>
              <a:p>
                <a:endParaRPr lang="zh-CN" altLang="en-US" sz="1800"/>
              </a:p>
            </p:txBody>
          </p:sp>
          <p:sp>
            <p:nvSpPr>
              <p:cNvPr id="155" name="任意多边形: 形状 154">
                <a:extLst>
                  <a:ext uri="{FF2B5EF4-FFF2-40B4-BE49-F238E27FC236}">
                    <a16:creationId xmlns:a16="http://schemas.microsoft.com/office/drawing/2014/main" id="{B9F7150B-239E-4970-80AB-5B04A90B3729}"/>
                  </a:ext>
                </a:extLst>
              </p:cNvPr>
              <p:cNvSpPr/>
              <p:nvPr/>
            </p:nvSpPr>
            <p:spPr>
              <a:xfrm>
                <a:off x="4176529" y="2698059"/>
                <a:ext cx="413396" cy="352425"/>
              </a:xfrm>
              <a:custGeom>
                <a:avLst/>
                <a:gdLst>
                  <a:gd name="connsiteX0" fmla="*/ 365978 w 413396"/>
                  <a:gd name="connsiteY0" fmla="*/ 352425 h 352425"/>
                  <a:gd name="connsiteX1" fmla="*/ 247868 w 413396"/>
                  <a:gd name="connsiteY1" fmla="*/ 320992 h 352425"/>
                  <a:gd name="connsiteX2" fmla="*/ 248820 w 413396"/>
                  <a:gd name="connsiteY2" fmla="*/ 314325 h 352425"/>
                  <a:gd name="connsiteX3" fmla="*/ 297398 w 413396"/>
                  <a:gd name="connsiteY3" fmla="*/ 307658 h 352425"/>
                  <a:gd name="connsiteX4" fmla="*/ 386933 w 413396"/>
                  <a:gd name="connsiteY4" fmla="*/ 196215 h 352425"/>
                  <a:gd name="connsiteX5" fmla="*/ 307875 w 413396"/>
                  <a:gd name="connsiteY5" fmla="*/ 156210 h 352425"/>
                  <a:gd name="connsiteX6" fmla="*/ 271680 w 413396"/>
                  <a:gd name="connsiteY6" fmla="*/ 190500 h 352425"/>
                  <a:gd name="connsiteX7" fmla="*/ 178335 w 413396"/>
                  <a:gd name="connsiteY7" fmla="*/ 284797 h 352425"/>
                  <a:gd name="connsiteX8" fmla="*/ 2123 w 413396"/>
                  <a:gd name="connsiteY8" fmla="*/ 206692 h 352425"/>
                  <a:gd name="connsiteX9" fmla="*/ 34508 w 413396"/>
                  <a:gd name="connsiteY9" fmla="*/ 73342 h 352425"/>
                  <a:gd name="connsiteX10" fmla="*/ 45938 w 413396"/>
                  <a:gd name="connsiteY10" fmla="*/ 0 h 352425"/>
                  <a:gd name="connsiteX11" fmla="*/ 62130 w 413396"/>
                  <a:gd name="connsiteY11" fmla="*/ 1905 h 352425"/>
                  <a:gd name="connsiteX12" fmla="*/ 182145 w 413396"/>
                  <a:gd name="connsiteY12" fmla="*/ 41910 h 352425"/>
                  <a:gd name="connsiteX13" fmla="*/ 131663 w 413396"/>
                  <a:gd name="connsiteY13" fmla="*/ 48578 h 352425"/>
                  <a:gd name="connsiteX14" fmla="*/ 24030 w 413396"/>
                  <a:gd name="connsiteY14" fmla="*/ 142875 h 352425"/>
                  <a:gd name="connsiteX15" fmla="*/ 55463 w 413396"/>
                  <a:gd name="connsiteY15" fmla="*/ 222885 h 352425"/>
                  <a:gd name="connsiteX16" fmla="*/ 137378 w 413396"/>
                  <a:gd name="connsiteY16" fmla="*/ 196215 h 352425"/>
                  <a:gd name="connsiteX17" fmla="*/ 211673 w 413396"/>
                  <a:gd name="connsiteY17" fmla="*/ 116205 h 352425"/>
                  <a:gd name="connsiteX18" fmla="*/ 370740 w 413396"/>
                  <a:gd name="connsiteY18" fmla="*/ 98108 h 352425"/>
                  <a:gd name="connsiteX19" fmla="*/ 393600 w 413396"/>
                  <a:gd name="connsiteY19" fmla="*/ 265747 h 352425"/>
                  <a:gd name="connsiteX20" fmla="*/ 373598 w 413396"/>
                  <a:gd name="connsiteY20" fmla="*/ 294322 h 352425"/>
                  <a:gd name="connsiteX21" fmla="*/ 365978 w 413396"/>
                  <a:gd name="connsiteY21" fmla="*/ 35242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396" h="352425">
                    <a:moveTo>
                      <a:pt x="365978" y="352425"/>
                    </a:moveTo>
                    <a:cubicBezTo>
                      <a:pt x="326925" y="341947"/>
                      <a:pt x="286920" y="331470"/>
                      <a:pt x="247868" y="320992"/>
                    </a:cubicBezTo>
                    <a:cubicBezTo>
                      <a:pt x="247868" y="319088"/>
                      <a:pt x="247868" y="316230"/>
                      <a:pt x="248820" y="314325"/>
                    </a:cubicBezTo>
                    <a:cubicBezTo>
                      <a:pt x="265013" y="312420"/>
                      <a:pt x="281205" y="310515"/>
                      <a:pt x="297398" y="307658"/>
                    </a:cubicBezTo>
                    <a:cubicBezTo>
                      <a:pt x="352643" y="296228"/>
                      <a:pt x="393600" y="245745"/>
                      <a:pt x="386933" y="196215"/>
                    </a:cubicBezTo>
                    <a:cubicBezTo>
                      <a:pt x="381218" y="152400"/>
                      <a:pt x="345975" y="134303"/>
                      <a:pt x="307875" y="156210"/>
                    </a:cubicBezTo>
                    <a:cubicBezTo>
                      <a:pt x="293588" y="164783"/>
                      <a:pt x="281205" y="176213"/>
                      <a:pt x="271680" y="190500"/>
                    </a:cubicBezTo>
                    <a:cubicBezTo>
                      <a:pt x="245963" y="226695"/>
                      <a:pt x="215483" y="259080"/>
                      <a:pt x="178335" y="284797"/>
                    </a:cubicBezTo>
                    <a:cubicBezTo>
                      <a:pt x="107850" y="332422"/>
                      <a:pt x="14505" y="290513"/>
                      <a:pt x="2123" y="206692"/>
                    </a:cubicBezTo>
                    <a:cubicBezTo>
                      <a:pt x="-4545" y="158115"/>
                      <a:pt x="4028" y="113347"/>
                      <a:pt x="34508" y="73342"/>
                    </a:cubicBezTo>
                    <a:cubicBezTo>
                      <a:pt x="60225" y="39053"/>
                      <a:pt x="59273" y="38100"/>
                      <a:pt x="45938" y="0"/>
                    </a:cubicBezTo>
                    <a:cubicBezTo>
                      <a:pt x="51653" y="953"/>
                      <a:pt x="57368" y="0"/>
                      <a:pt x="62130" y="1905"/>
                    </a:cubicBezTo>
                    <a:cubicBezTo>
                      <a:pt x="102135" y="13335"/>
                      <a:pt x="142140" y="24765"/>
                      <a:pt x="182145" y="41910"/>
                    </a:cubicBezTo>
                    <a:cubicBezTo>
                      <a:pt x="165000" y="43815"/>
                      <a:pt x="147855" y="45720"/>
                      <a:pt x="131663" y="48578"/>
                    </a:cubicBezTo>
                    <a:cubicBezTo>
                      <a:pt x="78323" y="56197"/>
                      <a:pt x="33555" y="93345"/>
                      <a:pt x="24030" y="142875"/>
                    </a:cubicBezTo>
                    <a:cubicBezTo>
                      <a:pt x="17363" y="175260"/>
                      <a:pt x="22125" y="205740"/>
                      <a:pt x="55463" y="222885"/>
                    </a:cubicBezTo>
                    <a:cubicBezTo>
                      <a:pt x="90705" y="240983"/>
                      <a:pt x="118328" y="220980"/>
                      <a:pt x="137378" y="196215"/>
                    </a:cubicBezTo>
                    <a:cubicBezTo>
                      <a:pt x="159285" y="166688"/>
                      <a:pt x="184050" y="140017"/>
                      <a:pt x="211673" y="116205"/>
                    </a:cubicBezTo>
                    <a:cubicBezTo>
                      <a:pt x="266918" y="65722"/>
                      <a:pt x="323115" y="60008"/>
                      <a:pt x="370740" y="98108"/>
                    </a:cubicBezTo>
                    <a:cubicBezTo>
                      <a:pt x="417413" y="135255"/>
                      <a:pt x="426938" y="205740"/>
                      <a:pt x="393600" y="265747"/>
                    </a:cubicBezTo>
                    <a:cubicBezTo>
                      <a:pt x="387885" y="276225"/>
                      <a:pt x="381218" y="285750"/>
                      <a:pt x="373598" y="294322"/>
                    </a:cubicBezTo>
                    <a:cubicBezTo>
                      <a:pt x="352643" y="311467"/>
                      <a:pt x="338355" y="330517"/>
                      <a:pt x="365978" y="352425"/>
                    </a:cubicBezTo>
                    <a:close/>
                  </a:path>
                </a:pathLst>
              </a:custGeom>
              <a:solidFill>
                <a:srgbClr val="055727"/>
              </a:solidFill>
              <a:ln w="9525" cap="flat">
                <a:noFill/>
                <a:prstDash val="solid"/>
                <a:miter/>
              </a:ln>
            </p:spPr>
            <p:txBody>
              <a:bodyPr rtlCol="0" anchor="ctr"/>
              <a:lstStyle/>
              <a:p>
                <a:endParaRPr lang="zh-CN" altLang="en-US" sz="1800"/>
              </a:p>
            </p:txBody>
          </p:sp>
          <p:sp>
            <p:nvSpPr>
              <p:cNvPr id="156" name="任意多边形: 形状 155">
                <a:extLst>
                  <a:ext uri="{FF2B5EF4-FFF2-40B4-BE49-F238E27FC236}">
                    <a16:creationId xmlns:a16="http://schemas.microsoft.com/office/drawing/2014/main" id="{5E60E1E3-76F2-4BD9-9959-EED81CED8625}"/>
                  </a:ext>
                </a:extLst>
              </p:cNvPr>
              <p:cNvSpPr/>
              <p:nvPr/>
            </p:nvSpPr>
            <p:spPr>
              <a:xfrm>
                <a:off x="7703945" y="3740093"/>
                <a:ext cx="412885" cy="308609"/>
              </a:xfrm>
              <a:custGeom>
                <a:avLst/>
                <a:gdLst>
                  <a:gd name="connsiteX0" fmla="*/ 22769 w 412885"/>
                  <a:gd name="connsiteY0" fmla="*/ 0 h 308609"/>
                  <a:gd name="connsiteX1" fmla="*/ 149452 w 412885"/>
                  <a:gd name="connsiteY1" fmla="*/ 21908 h 308609"/>
                  <a:gd name="connsiteX2" fmla="*/ 49439 w 412885"/>
                  <a:gd name="connsiteY2" fmla="*/ 68580 h 308609"/>
                  <a:gd name="connsiteX3" fmla="*/ 22769 w 412885"/>
                  <a:gd name="connsiteY3" fmla="*/ 136208 h 308609"/>
                  <a:gd name="connsiteX4" fmla="*/ 52297 w 412885"/>
                  <a:gd name="connsiteY4" fmla="*/ 187643 h 308609"/>
                  <a:gd name="connsiteX5" fmla="*/ 109447 w 412885"/>
                  <a:gd name="connsiteY5" fmla="*/ 177165 h 308609"/>
                  <a:gd name="connsiteX6" fmla="*/ 178027 w 412885"/>
                  <a:gd name="connsiteY6" fmla="*/ 91440 h 308609"/>
                  <a:gd name="connsiteX7" fmla="*/ 299947 w 412885"/>
                  <a:gd name="connsiteY7" fmla="*/ 17145 h 308609"/>
                  <a:gd name="connsiteX8" fmla="*/ 406627 w 412885"/>
                  <a:gd name="connsiteY8" fmla="*/ 186690 h 308609"/>
                  <a:gd name="connsiteX9" fmla="*/ 386624 w 412885"/>
                  <a:gd name="connsiteY9" fmla="*/ 233363 h 308609"/>
                  <a:gd name="connsiteX10" fmla="*/ 386624 w 412885"/>
                  <a:gd name="connsiteY10" fmla="*/ 308610 h 308609"/>
                  <a:gd name="connsiteX11" fmla="*/ 245654 w 412885"/>
                  <a:gd name="connsiteY11" fmla="*/ 286703 h 308609"/>
                  <a:gd name="connsiteX12" fmla="*/ 275182 w 412885"/>
                  <a:gd name="connsiteY12" fmla="*/ 272415 h 308609"/>
                  <a:gd name="connsiteX13" fmla="*/ 390434 w 412885"/>
                  <a:gd name="connsiteY13" fmla="*/ 169545 h 308609"/>
                  <a:gd name="connsiteX14" fmla="*/ 361859 w 412885"/>
                  <a:gd name="connsiteY14" fmla="*/ 98108 h 308609"/>
                  <a:gd name="connsiteX15" fmla="*/ 290422 w 412885"/>
                  <a:gd name="connsiteY15" fmla="*/ 108585 h 308609"/>
                  <a:gd name="connsiteX16" fmla="*/ 218984 w 412885"/>
                  <a:gd name="connsiteY16" fmla="*/ 197168 h 308609"/>
                  <a:gd name="connsiteX17" fmla="*/ 138974 w 412885"/>
                  <a:gd name="connsiteY17" fmla="*/ 257175 h 308609"/>
                  <a:gd name="connsiteX18" fmla="*/ 31342 w 412885"/>
                  <a:gd name="connsiteY18" fmla="*/ 227647 h 308609"/>
                  <a:gd name="connsiteX19" fmla="*/ 5624 w 412885"/>
                  <a:gd name="connsiteY19" fmla="*/ 106680 h 308609"/>
                  <a:gd name="connsiteX20" fmla="*/ 29437 w 412885"/>
                  <a:gd name="connsiteY20" fmla="*/ 58103 h 308609"/>
                  <a:gd name="connsiteX21" fmla="*/ 22769 w 412885"/>
                  <a:gd name="connsiteY21" fmla="*/ 0 h 30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2885" h="308609">
                    <a:moveTo>
                      <a:pt x="22769" y="0"/>
                    </a:moveTo>
                    <a:cubicBezTo>
                      <a:pt x="68489" y="7620"/>
                      <a:pt x="110399" y="5715"/>
                      <a:pt x="149452" y="21908"/>
                    </a:cubicBezTo>
                    <a:cubicBezTo>
                      <a:pt x="111352" y="28575"/>
                      <a:pt x="76109" y="40005"/>
                      <a:pt x="49439" y="68580"/>
                    </a:cubicBezTo>
                    <a:cubicBezTo>
                      <a:pt x="31342" y="87630"/>
                      <a:pt x="21817" y="110490"/>
                      <a:pt x="22769" y="136208"/>
                    </a:cubicBezTo>
                    <a:cubicBezTo>
                      <a:pt x="22769" y="158115"/>
                      <a:pt x="31342" y="177165"/>
                      <a:pt x="52297" y="187643"/>
                    </a:cubicBezTo>
                    <a:cubicBezTo>
                      <a:pt x="74204" y="199072"/>
                      <a:pt x="93254" y="191453"/>
                      <a:pt x="109447" y="177165"/>
                    </a:cubicBezTo>
                    <a:cubicBezTo>
                      <a:pt x="138022" y="153353"/>
                      <a:pt x="155167" y="120015"/>
                      <a:pt x="178027" y="91440"/>
                    </a:cubicBezTo>
                    <a:cubicBezTo>
                      <a:pt x="209459" y="52388"/>
                      <a:pt x="241844" y="14288"/>
                      <a:pt x="299947" y="17145"/>
                    </a:cubicBezTo>
                    <a:cubicBezTo>
                      <a:pt x="379957" y="20955"/>
                      <a:pt x="431392" y="100965"/>
                      <a:pt x="406627" y="186690"/>
                    </a:cubicBezTo>
                    <a:cubicBezTo>
                      <a:pt x="401864" y="202883"/>
                      <a:pt x="395197" y="218122"/>
                      <a:pt x="386624" y="233363"/>
                    </a:cubicBezTo>
                    <a:cubicBezTo>
                      <a:pt x="366622" y="269558"/>
                      <a:pt x="366622" y="269558"/>
                      <a:pt x="386624" y="308610"/>
                    </a:cubicBezTo>
                    <a:cubicBezTo>
                      <a:pt x="338047" y="300990"/>
                      <a:pt x="292327" y="293370"/>
                      <a:pt x="245654" y="286703"/>
                    </a:cubicBezTo>
                    <a:cubicBezTo>
                      <a:pt x="250417" y="268605"/>
                      <a:pt x="264704" y="274320"/>
                      <a:pt x="275182" y="272415"/>
                    </a:cubicBezTo>
                    <a:cubicBezTo>
                      <a:pt x="334237" y="262890"/>
                      <a:pt x="379004" y="223838"/>
                      <a:pt x="390434" y="169545"/>
                    </a:cubicBezTo>
                    <a:cubicBezTo>
                      <a:pt x="397102" y="140018"/>
                      <a:pt x="387577" y="114300"/>
                      <a:pt x="361859" y="98108"/>
                    </a:cubicBezTo>
                    <a:cubicBezTo>
                      <a:pt x="336142" y="82868"/>
                      <a:pt x="309472" y="87630"/>
                      <a:pt x="290422" y="108585"/>
                    </a:cubicBezTo>
                    <a:cubicBezTo>
                      <a:pt x="264704" y="136208"/>
                      <a:pt x="242797" y="167640"/>
                      <a:pt x="218984" y="197168"/>
                    </a:cubicBezTo>
                    <a:cubicBezTo>
                      <a:pt x="197077" y="223838"/>
                      <a:pt x="174217" y="248603"/>
                      <a:pt x="138974" y="257175"/>
                    </a:cubicBezTo>
                    <a:cubicBezTo>
                      <a:pt x="98017" y="266700"/>
                      <a:pt x="60869" y="259080"/>
                      <a:pt x="31342" y="227647"/>
                    </a:cubicBezTo>
                    <a:cubicBezTo>
                      <a:pt x="-1043" y="192405"/>
                      <a:pt x="-5806" y="151447"/>
                      <a:pt x="5624" y="106680"/>
                    </a:cubicBezTo>
                    <a:cubicBezTo>
                      <a:pt x="10387" y="88583"/>
                      <a:pt x="18959" y="73343"/>
                      <a:pt x="29437" y="58103"/>
                    </a:cubicBezTo>
                    <a:cubicBezTo>
                      <a:pt x="41819" y="38100"/>
                      <a:pt x="57059" y="19050"/>
                      <a:pt x="22769" y="0"/>
                    </a:cubicBezTo>
                    <a:close/>
                  </a:path>
                </a:pathLst>
              </a:custGeom>
              <a:solidFill>
                <a:srgbClr val="055727"/>
              </a:solidFill>
              <a:ln w="9525" cap="flat">
                <a:noFill/>
                <a:prstDash val="solid"/>
                <a:miter/>
              </a:ln>
            </p:spPr>
            <p:txBody>
              <a:bodyPr rtlCol="0" anchor="ctr"/>
              <a:lstStyle/>
              <a:p>
                <a:endParaRPr lang="zh-CN" altLang="en-US" sz="1800"/>
              </a:p>
            </p:txBody>
          </p:sp>
          <p:sp>
            <p:nvSpPr>
              <p:cNvPr id="157" name="任意多边形: 形状 156">
                <a:extLst>
                  <a:ext uri="{FF2B5EF4-FFF2-40B4-BE49-F238E27FC236}">
                    <a16:creationId xmlns:a16="http://schemas.microsoft.com/office/drawing/2014/main" id="{A85DB6DD-DB0A-4DB8-BE63-F9B3DE513778}"/>
                  </a:ext>
                </a:extLst>
              </p:cNvPr>
              <p:cNvSpPr/>
              <p:nvPr/>
            </p:nvSpPr>
            <p:spPr>
              <a:xfrm>
                <a:off x="4276759" y="4354456"/>
                <a:ext cx="455295" cy="404812"/>
              </a:xfrm>
              <a:custGeom>
                <a:avLst/>
                <a:gdLst>
                  <a:gd name="connsiteX0" fmla="*/ 74295 w 455295"/>
                  <a:gd name="connsiteY0" fmla="*/ 158115 h 404812"/>
                  <a:gd name="connsiteX1" fmla="*/ 0 w 455295"/>
                  <a:gd name="connsiteY1" fmla="*/ 45720 h 404812"/>
                  <a:gd name="connsiteX2" fmla="*/ 190500 w 455295"/>
                  <a:gd name="connsiteY2" fmla="*/ 40005 h 404812"/>
                  <a:gd name="connsiteX3" fmla="*/ 455295 w 455295"/>
                  <a:gd name="connsiteY3" fmla="*/ 0 h 404812"/>
                  <a:gd name="connsiteX4" fmla="*/ 391478 w 455295"/>
                  <a:gd name="connsiteY4" fmla="*/ 99060 h 404812"/>
                  <a:gd name="connsiteX5" fmla="*/ 252413 w 455295"/>
                  <a:gd name="connsiteY5" fmla="*/ 316230 h 404812"/>
                  <a:gd name="connsiteX6" fmla="*/ 232410 w 455295"/>
                  <a:gd name="connsiteY6" fmla="*/ 404813 h 404812"/>
                  <a:gd name="connsiteX7" fmla="*/ 122873 w 455295"/>
                  <a:gd name="connsiteY7" fmla="*/ 235268 h 404812"/>
                  <a:gd name="connsiteX8" fmla="*/ 144780 w 455295"/>
                  <a:gd name="connsiteY8" fmla="*/ 246697 h 404812"/>
                  <a:gd name="connsiteX9" fmla="*/ 168593 w 455295"/>
                  <a:gd name="connsiteY9" fmla="*/ 255270 h 404812"/>
                  <a:gd name="connsiteX10" fmla="*/ 218123 w 455295"/>
                  <a:gd name="connsiteY10" fmla="*/ 190500 h 404812"/>
                  <a:gd name="connsiteX11" fmla="*/ 203835 w 455295"/>
                  <a:gd name="connsiteY11" fmla="*/ 157163 h 404812"/>
                  <a:gd name="connsiteX12" fmla="*/ 167640 w 455295"/>
                  <a:gd name="connsiteY12" fmla="*/ 100965 h 404812"/>
                  <a:gd name="connsiteX13" fmla="*/ 110490 w 455295"/>
                  <a:gd name="connsiteY13" fmla="*/ 73343 h 404812"/>
                  <a:gd name="connsiteX14" fmla="*/ 74295 w 455295"/>
                  <a:gd name="connsiteY14"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5295" h="404812">
                    <a:moveTo>
                      <a:pt x="74295" y="158115"/>
                    </a:moveTo>
                    <a:cubicBezTo>
                      <a:pt x="45720" y="115253"/>
                      <a:pt x="22860" y="80010"/>
                      <a:pt x="0" y="45720"/>
                    </a:cubicBezTo>
                    <a:cubicBezTo>
                      <a:pt x="66675" y="80010"/>
                      <a:pt x="128588" y="46672"/>
                      <a:pt x="190500" y="40005"/>
                    </a:cubicBezTo>
                    <a:cubicBezTo>
                      <a:pt x="276225" y="30480"/>
                      <a:pt x="360998" y="14288"/>
                      <a:pt x="455295" y="0"/>
                    </a:cubicBezTo>
                    <a:cubicBezTo>
                      <a:pt x="430530" y="38100"/>
                      <a:pt x="410528" y="68580"/>
                      <a:pt x="391478" y="99060"/>
                    </a:cubicBezTo>
                    <a:cubicBezTo>
                      <a:pt x="345758" y="171450"/>
                      <a:pt x="293370" y="240030"/>
                      <a:pt x="252413" y="316230"/>
                    </a:cubicBezTo>
                    <a:cubicBezTo>
                      <a:pt x="239078" y="341947"/>
                      <a:pt x="225743" y="365760"/>
                      <a:pt x="232410" y="404813"/>
                    </a:cubicBezTo>
                    <a:cubicBezTo>
                      <a:pt x="181928" y="349568"/>
                      <a:pt x="159068" y="288608"/>
                      <a:pt x="122873" y="235268"/>
                    </a:cubicBezTo>
                    <a:cubicBezTo>
                      <a:pt x="137160" y="227647"/>
                      <a:pt x="139065" y="240983"/>
                      <a:pt x="144780" y="246697"/>
                    </a:cubicBezTo>
                    <a:cubicBezTo>
                      <a:pt x="152400" y="252413"/>
                      <a:pt x="160020" y="260985"/>
                      <a:pt x="168593" y="255270"/>
                    </a:cubicBezTo>
                    <a:cubicBezTo>
                      <a:pt x="192405" y="240030"/>
                      <a:pt x="202883" y="212408"/>
                      <a:pt x="218123" y="190500"/>
                    </a:cubicBezTo>
                    <a:cubicBezTo>
                      <a:pt x="227648" y="176213"/>
                      <a:pt x="209550" y="167640"/>
                      <a:pt x="203835" y="157163"/>
                    </a:cubicBezTo>
                    <a:cubicBezTo>
                      <a:pt x="193358" y="138113"/>
                      <a:pt x="177165" y="120968"/>
                      <a:pt x="167640" y="100965"/>
                    </a:cubicBezTo>
                    <a:cubicBezTo>
                      <a:pt x="155258" y="75247"/>
                      <a:pt x="141923" y="64770"/>
                      <a:pt x="110490" y="73343"/>
                    </a:cubicBezTo>
                    <a:cubicBezTo>
                      <a:pt x="66675" y="86678"/>
                      <a:pt x="64770" y="87630"/>
                      <a:pt x="74295" y="158115"/>
                    </a:cubicBezTo>
                    <a:close/>
                  </a:path>
                </a:pathLst>
              </a:custGeom>
              <a:solidFill>
                <a:srgbClr val="055727"/>
              </a:solidFill>
              <a:ln w="9525" cap="flat">
                <a:noFill/>
                <a:prstDash val="solid"/>
                <a:miter/>
              </a:ln>
            </p:spPr>
            <p:txBody>
              <a:bodyPr rtlCol="0" anchor="ctr"/>
              <a:lstStyle/>
              <a:p>
                <a:endParaRPr lang="zh-CN" altLang="en-US" sz="1800"/>
              </a:p>
            </p:txBody>
          </p:sp>
          <p:sp>
            <p:nvSpPr>
              <p:cNvPr id="158" name="任意多边形: 形状 157">
                <a:extLst>
                  <a:ext uri="{FF2B5EF4-FFF2-40B4-BE49-F238E27FC236}">
                    <a16:creationId xmlns:a16="http://schemas.microsoft.com/office/drawing/2014/main" id="{533F6241-2559-4703-A374-9C71667F5682}"/>
                  </a:ext>
                </a:extLst>
              </p:cNvPr>
              <p:cNvSpPr/>
              <p:nvPr/>
            </p:nvSpPr>
            <p:spPr>
              <a:xfrm>
                <a:off x="7627655" y="2702821"/>
                <a:ext cx="442258" cy="414337"/>
              </a:xfrm>
              <a:custGeom>
                <a:avLst/>
                <a:gdLst>
                  <a:gd name="connsiteX0" fmla="*/ 430530 w 442258"/>
                  <a:gd name="connsiteY0" fmla="*/ 160972 h 414337"/>
                  <a:gd name="connsiteX1" fmla="*/ 292418 w 442258"/>
                  <a:gd name="connsiteY1" fmla="*/ 204788 h 414337"/>
                  <a:gd name="connsiteX2" fmla="*/ 140018 w 442258"/>
                  <a:gd name="connsiteY2" fmla="*/ 358140 h 414337"/>
                  <a:gd name="connsiteX3" fmla="*/ 110490 w 442258"/>
                  <a:gd name="connsiteY3" fmla="*/ 414338 h 414337"/>
                  <a:gd name="connsiteX4" fmla="*/ 60007 w 442258"/>
                  <a:gd name="connsiteY4" fmla="*/ 242888 h 414337"/>
                  <a:gd name="connsiteX5" fmla="*/ 121920 w 442258"/>
                  <a:gd name="connsiteY5" fmla="*/ 246697 h 414337"/>
                  <a:gd name="connsiteX6" fmla="*/ 225743 w 442258"/>
                  <a:gd name="connsiteY6" fmla="*/ 136208 h 414337"/>
                  <a:gd name="connsiteX7" fmla="*/ 218122 w 442258"/>
                  <a:gd name="connsiteY7" fmla="*/ 111442 h 414337"/>
                  <a:gd name="connsiteX8" fmla="*/ 81915 w 442258"/>
                  <a:gd name="connsiteY8" fmla="*/ 76200 h 414337"/>
                  <a:gd name="connsiteX9" fmla="*/ 30480 w 442258"/>
                  <a:gd name="connsiteY9" fmla="*/ 119063 h 414337"/>
                  <a:gd name="connsiteX10" fmla="*/ 0 w 442258"/>
                  <a:gd name="connsiteY10" fmla="*/ 12383 h 414337"/>
                  <a:gd name="connsiteX11" fmla="*/ 89535 w 442258"/>
                  <a:gd name="connsiteY11" fmla="*/ 57150 h 414337"/>
                  <a:gd name="connsiteX12" fmla="*/ 176213 w 442258"/>
                  <a:gd name="connsiteY12" fmla="*/ 80010 h 414337"/>
                  <a:gd name="connsiteX13" fmla="*/ 342900 w 442258"/>
                  <a:gd name="connsiteY13" fmla="*/ 77153 h 414337"/>
                  <a:gd name="connsiteX14" fmla="*/ 399097 w 442258"/>
                  <a:gd name="connsiteY14" fmla="*/ 0 h 414337"/>
                  <a:gd name="connsiteX15" fmla="*/ 439103 w 442258"/>
                  <a:gd name="connsiteY15" fmla="*/ 144780 h 414337"/>
                  <a:gd name="connsiteX16" fmla="*/ 430530 w 442258"/>
                  <a:gd name="connsiteY16" fmla="*/ 160972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258" h="414337">
                    <a:moveTo>
                      <a:pt x="430530" y="160972"/>
                    </a:moveTo>
                    <a:cubicBezTo>
                      <a:pt x="377190" y="151447"/>
                      <a:pt x="329565" y="170497"/>
                      <a:pt x="292418" y="204788"/>
                    </a:cubicBezTo>
                    <a:cubicBezTo>
                      <a:pt x="239078" y="252413"/>
                      <a:pt x="190500" y="306705"/>
                      <a:pt x="140018" y="358140"/>
                    </a:cubicBezTo>
                    <a:cubicBezTo>
                      <a:pt x="124778" y="373380"/>
                      <a:pt x="113347" y="390525"/>
                      <a:pt x="110490" y="414338"/>
                    </a:cubicBezTo>
                    <a:cubicBezTo>
                      <a:pt x="93345" y="357188"/>
                      <a:pt x="77153" y="300038"/>
                      <a:pt x="60007" y="242888"/>
                    </a:cubicBezTo>
                    <a:cubicBezTo>
                      <a:pt x="80010" y="281940"/>
                      <a:pt x="100965" y="268605"/>
                      <a:pt x="121920" y="246697"/>
                    </a:cubicBezTo>
                    <a:cubicBezTo>
                      <a:pt x="156210" y="209550"/>
                      <a:pt x="190500" y="172403"/>
                      <a:pt x="225743" y="136208"/>
                    </a:cubicBezTo>
                    <a:cubicBezTo>
                      <a:pt x="239078" y="121920"/>
                      <a:pt x="237172" y="116205"/>
                      <a:pt x="218122" y="111442"/>
                    </a:cubicBezTo>
                    <a:cubicBezTo>
                      <a:pt x="172403" y="100965"/>
                      <a:pt x="127635" y="86678"/>
                      <a:pt x="81915" y="76200"/>
                    </a:cubicBezTo>
                    <a:cubicBezTo>
                      <a:pt x="40957" y="66675"/>
                      <a:pt x="31432" y="75247"/>
                      <a:pt x="30480" y="119063"/>
                    </a:cubicBezTo>
                    <a:cubicBezTo>
                      <a:pt x="14288" y="85725"/>
                      <a:pt x="3810" y="51435"/>
                      <a:pt x="0" y="12383"/>
                    </a:cubicBezTo>
                    <a:cubicBezTo>
                      <a:pt x="21907" y="43815"/>
                      <a:pt x="58103" y="46672"/>
                      <a:pt x="89535" y="57150"/>
                    </a:cubicBezTo>
                    <a:cubicBezTo>
                      <a:pt x="118110" y="65722"/>
                      <a:pt x="148590" y="69533"/>
                      <a:pt x="176213" y="80010"/>
                    </a:cubicBezTo>
                    <a:cubicBezTo>
                      <a:pt x="232410" y="100013"/>
                      <a:pt x="286703" y="98108"/>
                      <a:pt x="342900" y="77153"/>
                    </a:cubicBezTo>
                    <a:cubicBezTo>
                      <a:pt x="399097" y="56197"/>
                      <a:pt x="401003" y="58103"/>
                      <a:pt x="399097" y="0"/>
                    </a:cubicBezTo>
                    <a:cubicBezTo>
                      <a:pt x="412432" y="48578"/>
                      <a:pt x="425768" y="96203"/>
                      <a:pt x="439103" y="144780"/>
                    </a:cubicBezTo>
                    <a:cubicBezTo>
                      <a:pt x="443865" y="154305"/>
                      <a:pt x="444818" y="161925"/>
                      <a:pt x="430530" y="160972"/>
                    </a:cubicBezTo>
                    <a:close/>
                  </a:path>
                </a:pathLst>
              </a:custGeom>
              <a:solidFill>
                <a:srgbClr val="045727"/>
              </a:solidFill>
              <a:ln w="9525" cap="flat">
                <a:noFill/>
                <a:prstDash val="solid"/>
                <a:miter/>
              </a:ln>
            </p:spPr>
            <p:txBody>
              <a:bodyPr rtlCol="0" anchor="ctr"/>
              <a:lstStyle/>
              <a:p>
                <a:endParaRPr lang="zh-CN" altLang="en-US" sz="1800"/>
              </a:p>
            </p:txBody>
          </p:sp>
          <p:sp>
            <p:nvSpPr>
              <p:cNvPr id="159" name="任意多边形: 形状 158">
                <a:extLst>
                  <a:ext uri="{FF2B5EF4-FFF2-40B4-BE49-F238E27FC236}">
                    <a16:creationId xmlns:a16="http://schemas.microsoft.com/office/drawing/2014/main" id="{D96B0756-F5D0-4DDF-B188-82237A19C2C2}"/>
                  </a:ext>
                </a:extLst>
              </p:cNvPr>
              <p:cNvSpPr/>
              <p:nvPr/>
            </p:nvSpPr>
            <p:spPr>
              <a:xfrm>
                <a:off x="7741209" y="3123063"/>
                <a:ext cx="421750" cy="365570"/>
              </a:xfrm>
              <a:custGeom>
                <a:avLst/>
                <a:gdLst>
                  <a:gd name="connsiteX0" fmla="*/ 110283 w 421750"/>
                  <a:gd name="connsiteY0" fmla="*/ 1715 h 365570"/>
                  <a:gd name="connsiteX1" fmla="*/ 32178 w 421750"/>
                  <a:gd name="connsiteY1" fmla="*/ 108395 h 365570"/>
                  <a:gd name="connsiteX2" fmla="*/ 63610 w 421750"/>
                  <a:gd name="connsiteY2" fmla="*/ 133160 h 365570"/>
                  <a:gd name="connsiteX3" fmla="*/ 269350 w 421750"/>
                  <a:gd name="connsiteY3" fmla="*/ 105538 h 365570"/>
                  <a:gd name="connsiteX4" fmla="*/ 331263 w 421750"/>
                  <a:gd name="connsiteY4" fmla="*/ 97918 h 365570"/>
                  <a:gd name="connsiteX5" fmla="*/ 396033 w 421750"/>
                  <a:gd name="connsiteY5" fmla="*/ 36005 h 365570"/>
                  <a:gd name="connsiteX6" fmla="*/ 421750 w 421750"/>
                  <a:gd name="connsiteY6" fmla="*/ 232220 h 365570"/>
                  <a:gd name="connsiteX7" fmla="*/ 354123 w 421750"/>
                  <a:gd name="connsiteY7" fmla="*/ 189358 h 365570"/>
                  <a:gd name="connsiteX8" fmla="*/ 74088 w 421750"/>
                  <a:gd name="connsiteY8" fmla="*/ 226505 h 365570"/>
                  <a:gd name="connsiteX9" fmla="*/ 50275 w 421750"/>
                  <a:gd name="connsiteY9" fmla="*/ 258890 h 365570"/>
                  <a:gd name="connsiteX10" fmla="*/ 142668 w 421750"/>
                  <a:gd name="connsiteY10" fmla="*/ 341758 h 365570"/>
                  <a:gd name="connsiteX11" fmla="*/ 95043 w 421750"/>
                  <a:gd name="connsiteY11" fmla="*/ 360808 h 365570"/>
                  <a:gd name="connsiteX12" fmla="*/ 43608 w 421750"/>
                  <a:gd name="connsiteY12" fmla="*/ 365570 h 365570"/>
                  <a:gd name="connsiteX13" fmla="*/ 745 w 421750"/>
                  <a:gd name="connsiteY13" fmla="*/ 35053 h 365570"/>
                  <a:gd name="connsiteX14" fmla="*/ 25510 w 421750"/>
                  <a:gd name="connsiteY14" fmla="*/ 5525 h 365570"/>
                  <a:gd name="connsiteX15" fmla="*/ 110283 w 421750"/>
                  <a:gd name="connsiteY15" fmla="*/ 1715 h 3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750" h="365570">
                    <a:moveTo>
                      <a:pt x="110283" y="1715"/>
                    </a:moveTo>
                    <a:cubicBezTo>
                      <a:pt x="56943" y="25528"/>
                      <a:pt x="22653" y="50293"/>
                      <a:pt x="32178" y="108395"/>
                    </a:cubicBezTo>
                    <a:cubicBezTo>
                      <a:pt x="35988" y="132208"/>
                      <a:pt x="43608" y="136018"/>
                      <a:pt x="63610" y="133160"/>
                    </a:cubicBezTo>
                    <a:cubicBezTo>
                      <a:pt x="132190" y="123635"/>
                      <a:pt x="200770" y="115063"/>
                      <a:pt x="269350" y="105538"/>
                    </a:cubicBezTo>
                    <a:cubicBezTo>
                      <a:pt x="290305" y="102680"/>
                      <a:pt x="310308" y="98870"/>
                      <a:pt x="331263" y="97918"/>
                    </a:cubicBezTo>
                    <a:cubicBezTo>
                      <a:pt x="371268" y="96013"/>
                      <a:pt x="397938" y="82678"/>
                      <a:pt x="396033" y="36005"/>
                    </a:cubicBezTo>
                    <a:cubicBezTo>
                      <a:pt x="404605" y="101728"/>
                      <a:pt x="413178" y="166498"/>
                      <a:pt x="421750" y="232220"/>
                    </a:cubicBezTo>
                    <a:cubicBezTo>
                      <a:pt x="411273" y="196978"/>
                      <a:pt x="390318" y="183643"/>
                      <a:pt x="354123" y="189358"/>
                    </a:cubicBezTo>
                    <a:cubicBezTo>
                      <a:pt x="260778" y="202693"/>
                      <a:pt x="167433" y="215075"/>
                      <a:pt x="74088" y="226505"/>
                    </a:cubicBezTo>
                    <a:cubicBezTo>
                      <a:pt x="51228" y="229363"/>
                      <a:pt x="46465" y="238888"/>
                      <a:pt x="50275" y="258890"/>
                    </a:cubicBezTo>
                    <a:cubicBezTo>
                      <a:pt x="58848" y="305563"/>
                      <a:pt x="69325" y="316040"/>
                      <a:pt x="142668" y="341758"/>
                    </a:cubicBezTo>
                    <a:cubicBezTo>
                      <a:pt x="125523" y="348425"/>
                      <a:pt x="111235" y="356998"/>
                      <a:pt x="95043" y="360808"/>
                    </a:cubicBezTo>
                    <a:cubicBezTo>
                      <a:pt x="78850" y="364618"/>
                      <a:pt x="61705" y="364618"/>
                      <a:pt x="43608" y="365570"/>
                    </a:cubicBezTo>
                    <a:cubicBezTo>
                      <a:pt x="29320" y="255080"/>
                      <a:pt x="15985" y="145543"/>
                      <a:pt x="745" y="35053"/>
                    </a:cubicBezTo>
                    <a:cubicBezTo>
                      <a:pt x="-2112" y="13145"/>
                      <a:pt x="2650" y="5525"/>
                      <a:pt x="25510" y="5525"/>
                    </a:cubicBezTo>
                    <a:cubicBezTo>
                      <a:pt x="51228" y="6478"/>
                      <a:pt x="75040" y="-4000"/>
                      <a:pt x="110283" y="1715"/>
                    </a:cubicBezTo>
                    <a:close/>
                  </a:path>
                </a:pathLst>
              </a:custGeom>
              <a:solidFill>
                <a:srgbClr val="035727"/>
              </a:solidFill>
              <a:ln w="9525" cap="flat">
                <a:noFill/>
                <a:prstDash val="solid"/>
                <a:miter/>
              </a:ln>
            </p:spPr>
            <p:txBody>
              <a:bodyPr rtlCol="0" anchor="ctr"/>
              <a:lstStyle/>
              <a:p>
                <a:endParaRPr lang="zh-CN" altLang="en-US" sz="1800"/>
              </a:p>
            </p:txBody>
          </p:sp>
          <p:sp>
            <p:nvSpPr>
              <p:cNvPr id="160" name="任意多边形: 形状 159">
                <a:extLst>
                  <a:ext uri="{FF2B5EF4-FFF2-40B4-BE49-F238E27FC236}">
                    <a16:creationId xmlns:a16="http://schemas.microsoft.com/office/drawing/2014/main" id="{9C976A93-4500-476E-B193-86E29374EF2C}"/>
                  </a:ext>
                </a:extLst>
              </p:cNvPr>
              <p:cNvSpPr/>
              <p:nvPr/>
            </p:nvSpPr>
            <p:spPr>
              <a:xfrm>
                <a:off x="7761957" y="3506731"/>
                <a:ext cx="391175" cy="193357"/>
              </a:xfrm>
              <a:custGeom>
                <a:avLst/>
                <a:gdLst>
                  <a:gd name="connsiteX0" fmla="*/ 388620 w 391175"/>
                  <a:gd name="connsiteY0" fmla="*/ 8572 h 193357"/>
                  <a:gd name="connsiteX1" fmla="*/ 382905 w 391175"/>
                  <a:gd name="connsiteY1" fmla="*/ 191453 h 193357"/>
                  <a:gd name="connsiteX2" fmla="*/ 318135 w 391175"/>
                  <a:gd name="connsiteY2" fmla="*/ 151447 h 193357"/>
                  <a:gd name="connsiteX3" fmla="*/ 75247 w 391175"/>
                  <a:gd name="connsiteY3" fmla="*/ 145733 h 193357"/>
                  <a:gd name="connsiteX4" fmla="*/ 0 w 391175"/>
                  <a:gd name="connsiteY4" fmla="*/ 193358 h 193357"/>
                  <a:gd name="connsiteX5" fmla="*/ 0 w 391175"/>
                  <a:gd name="connsiteY5" fmla="*/ 0 h 193357"/>
                  <a:gd name="connsiteX6" fmla="*/ 77153 w 391175"/>
                  <a:gd name="connsiteY6" fmla="*/ 53340 h 193357"/>
                  <a:gd name="connsiteX7" fmla="*/ 324803 w 391175"/>
                  <a:gd name="connsiteY7" fmla="*/ 57150 h 193357"/>
                  <a:gd name="connsiteX8" fmla="*/ 388620 w 391175"/>
                  <a:gd name="connsiteY8" fmla="*/ 8572 h 19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175" h="193357">
                    <a:moveTo>
                      <a:pt x="388620" y="8572"/>
                    </a:moveTo>
                    <a:cubicBezTo>
                      <a:pt x="391478" y="67628"/>
                      <a:pt x="394335" y="127635"/>
                      <a:pt x="382905" y="191453"/>
                    </a:cubicBezTo>
                    <a:cubicBezTo>
                      <a:pt x="377190" y="147638"/>
                      <a:pt x="346710" y="151447"/>
                      <a:pt x="318135" y="151447"/>
                    </a:cubicBezTo>
                    <a:cubicBezTo>
                      <a:pt x="237172" y="149543"/>
                      <a:pt x="156210" y="147638"/>
                      <a:pt x="75247" y="145733"/>
                    </a:cubicBezTo>
                    <a:cubicBezTo>
                      <a:pt x="40005" y="144780"/>
                      <a:pt x="4763" y="143828"/>
                      <a:pt x="0" y="193358"/>
                    </a:cubicBezTo>
                    <a:cubicBezTo>
                      <a:pt x="0" y="128588"/>
                      <a:pt x="0" y="64770"/>
                      <a:pt x="0" y="0"/>
                    </a:cubicBezTo>
                    <a:cubicBezTo>
                      <a:pt x="1905" y="53340"/>
                      <a:pt x="39053" y="53340"/>
                      <a:pt x="77153" y="53340"/>
                    </a:cubicBezTo>
                    <a:cubicBezTo>
                      <a:pt x="160020" y="54293"/>
                      <a:pt x="241935" y="56197"/>
                      <a:pt x="324803" y="57150"/>
                    </a:cubicBezTo>
                    <a:cubicBezTo>
                      <a:pt x="368617" y="57150"/>
                      <a:pt x="372428" y="53340"/>
                      <a:pt x="388620" y="8572"/>
                    </a:cubicBezTo>
                    <a:close/>
                  </a:path>
                </a:pathLst>
              </a:custGeom>
              <a:solidFill>
                <a:srgbClr val="025827"/>
              </a:solidFill>
              <a:ln w="9525" cap="flat">
                <a:noFill/>
                <a:prstDash val="solid"/>
                <a:miter/>
              </a:ln>
            </p:spPr>
            <p:txBody>
              <a:bodyPr rtlCol="0" anchor="ctr"/>
              <a:lstStyle/>
              <a:p>
                <a:endParaRPr lang="zh-CN" altLang="en-US" sz="1800"/>
              </a:p>
            </p:txBody>
          </p:sp>
          <p:sp>
            <p:nvSpPr>
              <p:cNvPr id="161" name="任意多边形: 形状 160">
                <a:extLst>
                  <a:ext uri="{FF2B5EF4-FFF2-40B4-BE49-F238E27FC236}">
                    <a16:creationId xmlns:a16="http://schemas.microsoft.com/office/drawing/2014/main" id="{752F86AE-F80F-467E-8153-BCA636FA63DC}"/>
                  </a:ext>
                </a:extLst>
              </p:cNvPr>
              <p:cNvSpPr/>
              <p:nvPr/>
            </p:nvSpPr>
            <p:spPr>
              <a:xfrm>
                <a:off x="4882523" y="4867194"/>
                <a:ext cx="137186" cy="121362"/>
              </a:xfrm>
              <a:custGeom>
                <a:avLst/>
                <a:gdLst>
                  <a:gd name="connsiteX0" fmla="*/ 137186 w 137186"/>
                  <a:gd name="connsiteY0" fmla="*/ 83527 h 121362"/>
                  <a:gd name="connsiteX1" fmla="*/ 113374 w 137186"/>
                  <a:gd name="connsiteY1" fmla="*/ 116865 h 121362"/>
                  <a:gd name="connsiteX2" fmla="*/ 90514 w 137186"/>
                  <a:gd name="connsiteY2" fmla="*/ 112102 h 121362"/>
                  <a:gd name="connsiteX3" fmla="*/ 19076 w 137186"/>
                  <a:gd name="connsiteY3" fmla="*/ 57810 h 121362"/>
                  <a:gd name="connsiteX4" fmla="*/ 9551 w 137186"/>
                  <a:gd name="connsiteY4" fmla="*/ 13042 h 121362"/>
                  <a:gd name="connsiteX5" fmla="*/ 51461 w 137186"/>
                  <a:gd name="connsiteY5" fmla="*/ 16852 h 121362"/>
                  <a:gd name="connsiteX6" fmla="*/ 119089 w 137186"/>
                  <a:gd name="connsiteY6" fmla="*/ 69240 h 121362"/>
                  <a:gd name="connsiteX7" fmla="*/ 137186 w 137186"/>
                  <a:gd name="connsiteY7" fmla="*/ 83527 h 1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86" h="121362">
                    <a:moveTo>
                      <a:pt x="137186" y="83527"/>
                    </a:moveTo>
                    <a:cubicBezTo>
                      <a:pt x="128614" y="95910"/>
                      <a:pt x="121946" y="107340"/>
                      <a:pt x="113374" y="116865"/>
                    </a:cubicBezTo>
                    <a:cubicBezTo>
                      <a:pt x="103849" y="127342"/>
                      <a:pt x="96229" y="116865"/>
                      <a:pt x="90514" y="112102"/>
                    </a:cubicBezTo>
                    <a:cubicBezTo>
                      <a:pt x="66701" y="94005"/>
                      <a:pt x="43841" y="74002"/>
                      <a:pt x="19076" y="57810"/>
                    </a:cubicBezTo>
                    <a:cubicBezTo>
                      <a:pt x="26" y="44475"/>
                      <a:pt x="-7594" y="35902"/>
                      <a:pt x="9551" y="13042"/>
                    </a:cubicBezTo>
                    <a:cubicBezTo>
                      <a:pt x="29554" y="-13628"/>
                      <a:pt x="39079" y="7327"/>
                      <a:pt x="51461" y="16852"/>
                    </a:cubicBezTo>
                    <a:cubicBezTo>
                      <a:pt x="74321" y="33997"/>
                      <a:pt x="97181" y="52095"/>
                      <a:pt x="119089" y="69240"/>
                    </a:cubicBezTo>
                    <a:cubicBezTo>
                      <a:pt x="125756" y="73050"/>
                      <a:pt x="131471" y="78765"/>
                      <a:pt x="137186" y="83527"/>
                    </a:cubicBezTo>
                    <a:close/>
                  </a:path>
                </a:pathLst>
              </a:custGeom>
              <a:solidFill>
                <a:srgbClr val="0A562A"/>
              </a:solidFill>
              <a:ln w="9525" cap="flat">
                <a:noFill/>
                <a:prstDash val="solid"/>
                <a:miter/>
              </a:ln>
            </p:spPr>
            <p:txBody>
              <a:bodyPr rtlCol="0" anchor="ctr"/>
              <a:lstStyle/>
              <a:p>
                <a:endParaRPr lang="zh-CN" altLang="en-US" sz="1800"/>
              </a:p>
            </p:txBody>
          </p:sp>
          <p:sp>
            <p:nvSpPr>
              <p:cNvPr id="162" name="任意多边形: 形状 161">
                <a:extLst>
                  <a:ext uri="{FF2B5EF4-FFF2-40B4-BE49-F238E27FC236}">
                    <a16:creationId xmlns:a16="http://schemas.microsoft.com/office/drawing/2014/main" id="{5B44AFB1-54BF-4421-94B7-2594F9D68DAE}"/>
                  </a:ext>
                </a:extLst>
              </p:cNvPr>
              <p:cNvSpPr/>
              <p:nvPr/>
            </p:nvSpPr>
            <p:spPr>
              <a:xfrm>
                <a:off x="5082575" y="5232661"/>
                <a:ext cx="57150" cy="19422"/>
              </a:xfrm>
              <a:custGeom>
                <a:avLst/>
                <a:gdLst>
                  <a:gd name="connsiteX0" fmla="*/ 0 w 57150"/>
                  <a:gd name="connsiteY0" fmla="*/ 0 h 19422"/>
                  <a:gd name="connsiteX1" fmla="*/ 57150 w 57150"/>
                  <a:gd name="connsiteY1" fmla="*/ 953 h 19422"/>
                  <a:gd name="connsiteX2" fmla="*/ 0 w 57150"/>
                  <a:gd name="connsiteY2" fmla="*/ 0 h 19422"/>
                </a:gdLst>
                <a:ahLst/>
                <a:cxnLst>
                  <a:cxn ang="0">
                    <a:pos x="connsiteX0" y="connsiteY0"/>
                  </a:cxn>
                  <a:cxn ang="0">
                    <a:pos x="connsiteX1" y="connsiteY1"/>
                  </a:cxn>
                  <a:cxn ang="0">
                    <a:pos x="connsiteX2" y="connsiteY2"/>
                  </a:cxn>
                </a:cxnLst>
                <a:rect l="l" t="t" r="r" b="b"/>
                <a:pathLst>
                  <a:path w="57150" h="19422">
                    <a:moveTo>
                      <a:pt x="0" y="0"/>
                    </a:moveTo>
                    <a:cubicBezTo>
                      <a:pt x="19050" y="0"/>
                      <a:pt x="38100" y="953"/>
                      <a:pt x="57150" y="953"/>
                    </a:cubicBezTo>
                    <a:cubicBezTo>
                      <a:pt x="38100" y="26670"/>
                      <a:pt x="19050" y="24765"/>
                      <a:pt x="0" y="0"/>
                    </a:cubicBezTo>
                    <a:close/>
                  </a:path>
                </a:pathLst>
              </a:custGeom>
              <a:solidFill>
                <a:srgbClr val="5E856C"/>
              </a:solidFill>
              <a:ln w="9525" cap="flat">
                <a:noFill/>
                <a:prstDash val="solid"/>
                <a:miter/>
              </a:ln>
            </p:spPr>
            <p:txBody>
              <a:bodyPr rtlCol="0" anchor="ctr"/>
              <a:lstStyle/>
              <a:p>
                <a:endParaRPr lang="zh-CN" altLang="en-US" sz="1800"/>
              </a:p>
            </p:txBody>
          </p:sp>
          <p:sp>
            <p:nvSpPr>
              <p:cNvPr id="163" name="任意多边形: 形状 162">
                <a:extLst>
                  <a:ext uri="{FF2B5EF4-FFF2-40B4-BE49-F238E27FC236}">
                    <a16:creationId xmlns:a16="http://schemas.microsoft.com/office/drawing/2014/main" id="{B6A62D47-BFC1-47CE-9841-8C9B11C718E9}"/>
                  </a:ext>
                </a:extLst>
              </p:cNvPr>
              <p:cNvSpPr/>
              <p:nvPr/>
            </p:nvSpPr>
            <p:spPr>
              <a:xfrm>
                <a:off x="8058185" y="2846649"/>
                <a:ext cx="22271" cy="70484"/>
              </a:xfrm>
              <a:custGeom>
                <a:avLst/>
                <a:gdLst>
                  <a:gd name="connsiteX0" fmla="*/ 0 w 22271"/>
                  <a:gd name="connsiteY0" fmla="*/ 17145 h 70484"/>
                  <a:gd name="connsiteX1" fmla="*/ 9525 w 22271"/>
                  <a:gd name="connsiteY1" fmla="*/ 0 h 70484"/>
                  <a:gd name="connsiteX2" fmla="*/ 20955 w 22271"/>
                  <a:gd name="connsiteY2" fmla="*/ 70485 h 70484"/>
                  <a:gd name="connsiteX3" fmla="*/ 0 w 22271"/>
                  <a:gd name="connsiteY3" fmla="*/ 17145 h 70484"/>
                </a:gdLst>
                <a:ahLst/>
                <a:cxnLst>
                  <a:cxn ang="0">
                    <a:pos x="connsiteX0" y="connsiteY0"/>
                  </a:cxn>
                  <a:cxn ang="0">
                    <a:pos x="connsiteX1" y="connsiteY1"/>
                  </a:cxn>
                  <a:cxn ang="0">
                    <a:pos x="connsiteX2" y="connsiteY2"/>
                  </a:cxn>
                  <a:cxn ang="0">
                    <a:pos x="connsiteX3" y="connsiteY3"/>
                  </a:cxn>
                </a:cxnLst>
                <a:rect l="l" t="t" r="r" b="b"/>
                <a:pathLst>
                  <a:path w="22271" h="70484">
                    <a:moveTo>
                      <a:pt x="0" y="17145"/>
                    </a:moveTo>
                    <a:cubicBezTo>
                      <a:pt x="7620" y="14288"/>
                      <a:pt x="7620" y="6667"/>
                      <a:pt x="9525" y="0"/>
                    </a:cubicBezTo>
                    <a:cubicBezTo>
                      <a:pt x="22860" y="20955"/>
                      <a:pt x="23813" y="44767"/>
                      <a:pt x="20955" y="70485"/>
                    </a:cubicBezTo>
                    <a:cubicBezTo>
                      <a:pt x="14288" y="52388"/>
                      <a:pt x="6667" y="35242"/>
                      <a:pt x="0" y="17145"/>
                    </a:cubicBezTo>
                    <a:close/>
                  </a:path>
                </a:pathLst>
              </a:custGeom>
              <a:solidFill>
                <a:srgbClr val="476B59"/>
              </a:solidFill>
              <a:ln w="9525" cap="flat">
                <a:noFill/>
                <a:prstDash val="solid"/>
                <a:miter/>
              </a:ln>
            </p:spPr>
            <p:txBody>
              <a:bodyPr rtlCol="0" anchor="ctr"/>
              <a:lstStyle/>
              <a:p>
                <a:endParaRPr lang="zh-CN" altLang="en-US" sz="1800"/>
              </a:p>
            </p:txBody>
          </p:sp>
          <p:sp>
            <p:nvSpPr>
              <p:cNvPr id="164" name="任意多边形: 形状 163">
                <a:extLst>
                  <a:ext uri="{FF2B5EF4-FFF2-40B4-BE49-F238E27FC236}">
                    <a16:creationId xmlns:a16="http://schemas.microsoft.com/office/drawing/2014/main" id="{7F75B1D7-3D97-4361-A773-9B41EAD5A62F}"/>
                  </a:ext>
                </a:extLst>
              </p:cNvPr>
              <p:cNvSpPr/>
              <p:nvPr/>
            </p:nvSpPr>
            <p:spPr>
              <a:xfrm>
                <a:off x="4130074" y="3469584"/>
                <a:ext cx="40957" cy="18218"/>
              </a:xfrm>
              <a:custGeom>
                <a:avLst/>
                <a:gdLst>
                  <a:gd name="connsiteX0" fmla="*/ 40957 w 40957"/>
                  <a:gd name="connsiteY0" fmla="*/ 0 h 18218"/>
                  <a:gd name="connsiteX1" fmla="*/ 0 w 40957"/>
                  <a:gd name="connsiteY1" fmla="*/ 0 h 18218"/>
                  <a:gd name="connsiteX2" fmla="*/ 40957 w 40957"/>
                  <a:gd name="connsiteY2" fmla="*/ 0 h 18218"/>
                </a:gdLst>
                <a:ahLst/>
                <a:cxnLst>
                  <a:cxn ang="0">
                    <a:pos x="connsiteX0" y="connsiteY0"/>
                  </a:cxn>
                  <a:cxn ang="0">
                    <a:pos x="connsiteX1" y="connsiteY1"/>
                  </a:cxn>
                  <a:cxn ang="0">
                    <a:pos x="connsiteX2" y="connsiteY2"/>
                  </a:cxn>
                </a:cxnLst>
                <a:rect l="l" t="t" r="r" b="b"/>
                <a:pathLst>
                  <a:path w="40957" h="18218">
                    <a:moveTo>
                      <a:pt x="40957" y="0"/>
                    </a:moveTo>
                    <a:cubicBezTo>
                      <a:pt x="27622" y="23813"/>
                      <a:pt x="14288" y="24765"/>
                      <a:pt x="0" y="0"/>
                    </a:cubicBezTo>
                    <a:cubicBezTo>
                      <a:pt x="13335" y="953"/>
                      <a:pt x="27622" y="0"/>
                      <a:pt x="40957" y="0"/>
                    </a:cubicBezTo>
                    <a:close/>
                  </a:path>
                </a:pathLst>
              </a:custGeom>
              <a:solidFill>
                <a:srgbClr val="6C9679"/>
              </a:solidFill>
              <a:ln w="9525" cap="flat">
                <a:noFill/>
                <a:prstDash val="solid"/>
                <a:miter/>
              </a:ln>
            </p:spPr>
            <p:txBody>
              <a:bodyPr rtlCol="0" anchor="ctr"/>
              <a:lstStyle/>
              <a:p>
                <a:endParaRPr lang="zh-CN" altLang="en-US" sz="1800"/>
              </a:p>
            </p:txBody>
          </p:sp>
          <p:sp>
            <p:nvSpPr>
              <p:cNvPr id="165" name="任意多边形: 形状 164">
                <a:extLst>
                  <a:ext uri="{FF2B5EF4-FFF2-40B4-BE49-F238E27FC236}">
                    <a16:creationId xmlns:a16="http://schemas.microsoft.com/office/drawing/2014/main" id="{0382D459-05E8-4AB0-80AC-E88E3ED5B2DF}"/>
                  </a:ext>
                </a:extLst>
              </p:cNvPr>
              <p:cNvSpPr/>
              <p:nvPr/>
            </p:nvSpPr>
            <p:spPr>
              <a:xfrm>
                <a:off x="4911226" y="2421829"/>
                <a:ext cx="2377338" cy="2194223"/>
              </a:xfrm>
              <a:custGeom>
                <a:avLst/>
                <a:gdLst>
                  <a:gd name="connsiteX0" fmla="*/ 2377339 w 2377338"/>
                  <a:gd name="connsiteY0" fmla="*/ 1100142 h 2194223"/>
                  <a:gd name="connsiteX1" fmla="*/ 2123022 w 2377338"/>
                  <a:gd name="connsiteY1" fmla="*/ 1624969 h 2194223"/>
                  <a:gd name="connsiteX2" fmla="*/ 1704874 w 2377338"/>
                  <a:gd name="connsiteY2" fmla="*/ 1771654 h 2194223"/>
                  <a:gd name="connsiteX3" fmla="*/ 1668679 w 2377338"/>
                  <a:gd name="connsiteY3" fmla="*/ 1800229 h 2194223"/>
                  <a:gd name="connsiteX4" fmla="*/ 1296251 w 2377338"/>
                  <a:gd name="connsiteY4" fmla="*/ 2181229 h 2194223"/>
                  <a:gd name="connsiteX5" fmla="*/ 709512 w 2377338"/>
                  <a:gd name="connsiteY5" fmla="*/ 1801182 h 2194223"/>
                  <a:gd name="connsiteX6" fmla="*/ 671412 w 2377338"/>
                  <a:gd name="connsiteY6" fmla="*/ 1771654 h 2194223"/>
                  <a:gd name="connsiteX7" fmla="*/ 314224 w 2377338"/>
                  <a:gd name="connsiteY7" fmla="*/ 1671642 h 2194223"/>
                  <a:gd name="connsiteX8" fmla="*/ 1804 w 2377338"/>
                  <a:gd name="connsiteY8" fmla="*/ 1055374 h 2194223"/>
                  <a:gd name="connsiteX9" fmla="*/ 406616 w 2377338"/>
                  <a:gd name="connsiteY9" fmla="*/ 480064 h 2194223"/>
                  <a:gd name="connsiteX10" fmla="*/ 673316 w 2377338"/>
                  <a:gd name="connsiteY10" fmla="*/ 424819 h 2194223"/>
                  <a:gd name="connsiteX11" fmla="*/ 707607 w 2377338"/>
                  <a:gd name="connsiteY11" fmla="*/ 396244 h 2194223"/>
                  <a:gd name="connsiteX12" fmla="*/ 1183857 w 2377338"/>
                  <a:gd name="connsiteY12" fmla="*/ 4 h 2194223"/>
                  <a:gd name="connsiteX13" fmla="*/ 1667726 w 2377338"/>
                  <a:gd name="connsiteY13" fmla="*/ 391482 h 2194223"/>
                  <a:gd name="connsiteX14" fmla="*/ 1707732 w 2377338"/>
                  <a:gd name="connsiteY14" fmla="*/ 424819 h 2194223"/>
                  <a:gd name="connsiteX15" fmla="*/ 1897279 w 2377338"/>
                  <a:gd name="connsiteY15" fmla="*/ 449584 h 2194223"/>
                  <a:gd name="connsiteX16" fmla="*/ 2223034 w 2377338"/>
                  <a:gd name="connsiteY16" fmla="*/ 669612 h 2194223"/>
                  <a:gd name="connsiteX17" fmla="*/ 2368767 w 2377338"/>
                  <a:gd name="connsiteY17" fmla="*/ 994414 h 2194223"/>
                  <a:gd name="connsiteX18" fmla="*/ 2377339 w 2377338"/>
                  <a:gd name="connsiteY18" fmla="*/ 1100142 h 2194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7338" h="2194223">
                    <a:moveTo>
                      <a:pt x="2377339" y="1100142"/>
                    </a:moveTo>
                    <a:cubicBezTo>
                      <a:pt x="2373529" y="1314454"/>
                      <a:pt x="2286852" y="1486857"/>
                      <a:pt x="2123022" y="1624969"/>
                    </a:cubicBezTo>
                    <a:cubicBezTo>
                      <a:pt x="2001101" y="1728792"/>
                      <a:pt x="1861084" y="1770702"/>
                      <a:pt x="1704874" y="1771654"/>
                    </a:cubicBezTo>
                    <a:cubicBezTo>
                      <a:pt x="1681061" y="1771654"/>
                      <a:pt x="1673442" y="1779274"/>
                      <a:pt x="1668679" y="1800229"/>
                    </a:cubicBezTo>
                    <a:cubicBezTo>
                      <a:pt x="1622007" y="2002159"/>
                      <a:pt x="1498182" y="2133604"/>
                      <a:pt x="1296251" y="2181229"/>
                    </a:cubicBezTo>
                    <a:cubicBezTo>
                      <a:pt x="1026694" y="2244094"/>
                      <a:pt x="764757" y="2072644"/>
                      <a:pt x="709512" y="1801182"/>
                    </a:cubicBezTo>
                    <a:cubicBezTo>
                      <a:pt x="703796" y="1774512"/>
                      <a:pt x="695224" y="1771654"/>
                      <a:pt x="671412" y="1771654"/>
                    </a:cubicBezTo>
                    <a:cubicBezTo>
                      <a:pt x="542824" y="1774512"/>
                      <a:pt x="419951" y="1745937"/>
                      <a:pt x="314224" y="1671642"/>
                    </a:cubicBezTo>
                    <a:cubicBezTo>
                      <a:pt x="102769" y="1523052"/>
                      <a:pt x="-16293" y="1320169"/>
                      <a:pt x="1804" y="1055374"/>
                    </a:cubicBezTo>
                    <a:cubicBezTo>
                      <a:pt x="20854" y="784864"/>
                      <a:pt x="162776" y="597222"/>
                      <a:pt x="406616" y="480064"/>
                    </a:cubicBezTo>
                    <a:cubicBezTo>
                      <a:pt x="492341" y="439107"/>
                      <a:pt x="579971" y="421962"/>
                      <a:pt x="673316" y="424819"/>
                    </a:cubicBezTo>
                    <a:cubicBezTo>
                      <a:pt x="695224" y="425772"/>
                      <a:pt x="702844" y="421009"/>
                      <a:pt x="707607" y="396244"/>
                    </a:cubicBezTo>
                    <a:cubicBezTo>
                      <a:pt x="751421" y="168597"/>
                      <a:pt x="953351" y="1909"/>
                      <a:pt x="1183857" y="4"/>
                    </a:cubicBezTo>
                    <a:cubicBezTo>
                      <a:pt x="1418172" y="-948"/>
                      <a:pt x="1620101" y="160977"/>
                      <a:pt x="1667726" y="391482"/>
                    </a:cubicBezTo>
                    <a:cubicBezTo>
                      <a:pt x="1673442" y="417199"/>
                      <a:pt x="1682014" y="426724"/>
                      <a:pt x="1707732" y="424819"/>
                    </a:cubicBezTo>
                    <a:cubicBezTo>
                      <a:pt x="1772501" y="420057"/>
                      <a:pt x="1837272" y="425772"/>
                      <a:pt x="1897279" y="449584"/>
                    </a:cubicBezTo>
                    <a:cubicBezTo>
                      <a:pt x="2022057" y="498162"/>
                      <a:pt x="2136357" y="562932"/>
                      <a:pt x="2223034" y="669612"/>
                    </a:cubicBezTo>
                    <a:cubicBezTo>
                      <a:pt x="2301139" y="764862"/>
                      <a:pt x="2350669" y="872494"/>
                      <a:pt x="2368767" y="994414"/>
                    </a:cubicBezTo>
                    <a:cubicBezTo>
                      <a:pt x="2375434" y="1028704"/>
                      <a:pt x="2376386" y="1063947"/>
                      <a:pt x="2377339" y="1100142"/>
                    </a:cubicBezTo>
                    <a:close/>
                  </a:path>
                </a:pathLst>
              </a:custGeom>
              <a:solidFill>
                <a:srgbClr val="FAFDFC"/>
              </a:solidFill>
              <a:ln w="9525" cap="flat">
                <a:noFill/>
                <a:prstDash val="solid"/>
                <a:miter/>
              </a:ln>
            </p:spPr>
            <p:txBody>
              <a:bodyPr rtlCol="0" anchor="ctr"/>
              <a:lstStyle/>
              <a:p>
                <a:endParaRPr lang="zh-CN" altLang="en-US" sz="1800"/>
              </a:p>
            </p:txBody>
          </p:sp>
          <p:sp>
            <p:nvSpPr>
              <p:cNvPr id="166" name="任意多边形: 形状 165">
                <a:extLst>
                  <a:ext uri="{FF2B5EF4-FFF2-40B4-BE49-F238E27FC236}">
                    <a16:creationId xmlns:a16="http://schemas.microsoft.com/office/drawing/2014/main" id="{5585EC34-3B34-43A0-8714-D093FCEBF3D3}"/>
                  </a:ext>
                </a:extLst>
              </p:cNvPr>
              <p:cNvSpPr/>
              <p:nvPr/>
            </p:nvSpPr>
            <p:spPr>
              <a:xfrm>
                <a:off x="7359049" y="1971242"/>
                <a:ext cx="66386" cy="61019"/>
              </a:xfrm>
              <a:custGeom>
                <a:avLst/>
                <a:gdLst>
                  <a:gd name="connsiteX0" fmla="*/ 16193 w 66386"/>
                  <a:gd name="connsiteY0" fmla="*/ 61019 h 61019"/>
                  <a:gd name="connsiteX1" fmla="*/ 0 w 66386"/>
                  <a:gd name="connsiteY1" fmla="*/ 50542 h 61019"/>
                  <a:gd name="connsiteX2" fmla="*/ 51435 w 66386"/>
                  <a:gd name="connsiteY2" fmla="*/ 59 h 61019"/>
                  <a:gd name="connsiteX3" fmla="*/ 65723 w 66386"/>
                  <a:gd name="connsiteY3" fmla="*/ 20062 h 61019"/>
                  <a:gd name="connsiteX4" fmla="*/ 16193 w 66386"/>
                  <a:gd name="connsiteY4" fmla="*/ 61019 h 6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86" h="61019">
                    <a:moveTo>
                      <a:pt x="16193" y="61019"/>
                    </a:moveTo>
                    <a:cubicBezTo>
                      <a:pt x="10478" y="60067"/>
                      <a:pt x="953" y="61972"/>
                      <a:pt x="0" y="50542"/>
                    </a:cubicBezTo>
                    <a:cubicBezTo>
                      <a:pt x="0" y="42922"/>
                      <a:pt x="44768" y="-1846"/>
                      <a:pt x="51435" y="59"/>
                    </a:cubicBezTo>
                    <a:cubicBezTo>
                      <a:pt x="61913" y="1964"/>
                      <a:pt x="68580" y="9584"/>
                      <a:pt x="65723" y="20062"/>
                    </a:cubicBezTo>
                    <a:cubicBezTo>
                      <a:pt x="61913" y="45779"/>
                      <a:pt x="44768" y="59114"/>
                      <a:pt x="16193" y="61019"/>
                    </a:cubicBezTo>
                    <a:close/>
                  </a:path>
                </a:pathLst>
              </a:custGeom>
              <a:solidFill>
                <a:srgbClr val="E4F3E9"/>
              </a:solidFill>
              <a:ln w="9525" cap="flat">
                <a:noFill/>
                <a:prstDash val="solid"/>
                <a:miter/>
              </a:ln>
            </p:spPr>
            <p:txBody>
              <a:bodyPr rtlCol="0" anchor="ctr"/>
              <a:lstStyle/>
              <a:p>
                <a:endParaRPr lang="zh-CN" altLang="en-US" sz="1800"/>
              </a:p>
            </p:txBody>
          </p:sp>
          <p:sp>
            <p:nvSpPr>
              <p:cNvPr id="167" name="任意多边形: 形状 166">
                <a:extLst>
                  <a:ext uri="{FF2B5EF4-FFF2-40B4-BE49-F238E27FC236}">
                    <a16:creationId xmlns:a16="http://schemas.microsoft.com/office/drawing/2014/main" id="{38108B2A-6A2A-45D1-BDC4-05D49F07D504}"/>
                  </a:ext>
                </a:extLst>
              </p:cNvPr>
              <p:cNvSpPr/>
              <p:nvPr/>
            </p:nvSpPr>
            <p:spPr>
              <a:xfrm>
                <a:off x="7275489" y="2075986"/>
                <a:ext cx="72796" cy="47604"/>
              </a:xfrm>
              <a:custGeom>
                <a:avLst/>
                <a:gdLst>
                  <a:gd name="connsiteX0" fmla="*/ 27363 w 72796"/>
                  <a:gd name="connsiteY0" fmla="*/ 46763 h 47604"/>
                  <a:gd name="connsiteX1" fmla="*/ 693 w 72796"/>
                  <a:gd name="connsiteY1" fmla="*/ 34380 h 47604"/>
                  <a:gd name="connsiteX2" fmla="*/ 52128 w 72796"/>
                  <a:gd name="connsiteY2" fmla="*/ 90 h 47604"/>
                  <a:gd name="connsiteX3" fmla="*/ 72131 w 72796"/>
                  <a:gd name="connsiteY3" fmla="*/ 17235 h 47604"/>
                  <a:gd name="connsiteX4" fmla="*/ 27363 w 72796"/>
                  <a:gd name="connsiteY4" fmla="*/ 46763 h 4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96" h="47604">
                    <a:moveTo>
                      <a:pt x="27363" y="46763"/>
                    </a:moveTo>
                    <a:cubicBezTo>
                      <a:pt x="16886" y="44857"/>
                      <a:pt x="-4069" y="46763"/>
                      <a:pt x="693" y="34380"/>
                    </a:cubicBezTo>
                    <a:cubicBezTo>
                      <a:pt x="8313" y="14377"/>
                      <a:pt x="29268" y="1995"/>
                      <a:pt x="52128" y="90"/>
                    </a:cubicBezTo>
                    <a:cubicBezTo>
                      <a:pt x="62606" y="-862"/>
                      <a:pt x="75941" y="5805"/>
                      <a:pt x="72131" y="17235"/>
                    </a:cubicBezTo>
                    <a:cubicBezTo>
                      <a:pt x="65463" y="35332"/>
                      <a:pt x="52128" y="51525"/>
                      <a:pt x="27363" y="46763"/>
                    </a:cubicBezTo>
                    <a:close/>
                  </a:path>
                </a:pathLst>
              </a:custGeom>
              <a:solidFill>
                <a:srgbClr val="EEFAF3"/>
              </a:solidFill>
              <a:ln w="9525" cap="flat">
                <a:noFill/>
                <a:prstDash val="solid"/>
                <a:miter/>
              </a:ln>
            </p:spPr>
            <p:txBody>
              <a:bodyPr rtlCol="0" anchor="ctr"/>
              <a:lstStyle/>
              <a:p>
                <a:endParaRPr lang="zh-CN" altLang="en-US" sz="1800"/>
              </a:p>
            </p:txBody>
          </p:sp>
          <p:sp>
            <p:nvSpPr>
              <p:cNvPr id="168" name="任意多边形: 形状 167">
                <a:extLst>
                  <a:ext uri="{FF2B5EF4-FFF2-40B4-BE49-F238E27FC236}">
                    <a16:creationId xmlns:a16="http://schemas.microsoft.com/office/drawing/2014/main" id="{9B728B95-6ECE-4907-951F-7DB01C77E28B}"/>
                  </a:ext>
                </a:extLst>
              </p:cNvPr>
              <p:cNvSpPr/>
              <p:nvPr/>
            </p:nvSpPr>
            <p:spPr>
              <a:xfrm>
                <a:off x="7468587" y="2124587"/>
                <a:ext cx="39052" cy="40815"/>
              </a:xfrm>
              <a:custGeom>
                <a:avLst/>
                <a:gdLst>
                  <a:gd name="connsiteX0" fmla="*/ 39053 w 39052"/>
                  <a:gd name="connsiteY0" fmla="*/ 28642 h 40815"/>
                  <a:gd name="connsiteX1" fmla="*/ 26670 w 39052"/>
                  <a:gd name="connsiteY1" fmla="*/ 40072 h 40815"/>
                  <a:gd name="connsiteX2" fmla="*/ 0 w 39052"/>
                  <a:gd name="connsiteY2" fmla="*/ 11497 h 40815"/>
                  <a:gd name="connsiteX3" fmla="*/ 11430 w 39052"/>
                  <a:gd name="connsiteY3" fmla="*/ 1019 h 40815"/>
                  <a:gd name="connsiteX4" fmla="*/ 39053 w 39052"/>
                  <a:gd name="connsiteY4" fmla="*/ 28642 h 4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 h="40815">
                    <a:moveTo>
                      <a:pt x="39053" y="28642"/>
                    </a:moveTo>
                    <a:cubicBezTo>
                      <a:pt x="38100" y="37214"/>
                      <a:pt x="32385" y="42929"/>
                      <a:pt x="26670" y="40072"/>
                    </a:cubicBezTo>
                    <a:cubicBezTo>
                      <a:pt x="14288" y="34357"/>
                      <a:pt x="953" y="27689"/>
                      <a:pt x="0" y="11497"/>
                    </a:cubicBezTo>
                    <a:cubicBezTo>
                      <a:pt x="0" y="4829"/>
                      <a:pt x="3810" y="-2791"/>
                      <a:pt x="11430" y="1019"/>
                    </a:cubicBezTo>
                    <a:cubicBezTo>
                      <a:pt x="24765" y="6734"/>
                      <a:pt x="34290" y="16259"/>
                      <a:pt x="39053" y="28642"/>
                    </a:cubicBezTo>
                    <a:close/>
                  </a:path>
                </a:pathLst>
              </a:custGeom>
              <a:solidFill>
                <a:srgbClr val="E7F9EF"/>
              </a:solidFill>
              <a:ln w="9525" cap="flat">
                <a:noFill/>
                <a:prstDash val="solid"/>
                <a:miter/>
              </a:ln>
            </p:spPr>
            <p:txBody>
              <a:bodyPr rtlCol="0" anchor="ctr"/>
              <a:lstStyle/>
              <a:p>
                <a:endParaRPr lang="zh-CN" altLang="en-US" sz="1800"/>
              </a:p>
            </p:txBody>
          </p:sp>
          <p:sp>
            <p:nvSpPr>
              <p:cNvPr id="169" name="任意多边形: 形状 168">
                <a:extLst>
                  <a:ext uri="{FF2B5EF4-FFF2-40B4-BE49-F238E27FC236}">
                    <a16:creationId xmlns:a16="http://schemas.microsoft.com/office/drawing/2014/main" id="{3785FE0A-6CB8-4AE8-B535-AF220421E135}"/>
                  </a:ext>
                </a:extLst>
              </p:cNvPr>
              <p:cNvSpPr/>
              <p:nvPr/>
            </p:nvSpPr>
            <p:spPr>
              <a:xfrm>
                <a:off x="4842254" y="1950253"/>
                <a:ext cx="80300" cy="114258"/>
              </a:xfrm>
              <a:custGeom>
                <a:avLst/>
                <a:gdLst>
                  <a:gd name="connsiteX0" fmla="*/ 80300 w 80300"/>
                  <a:gd name="connsiteY0" fmla="*/ 68673 h 114258"/>
                  <a:gd name="connsiteX1" fmla="*/ 62203 w 80300"/>
                  <a:gd name="connsiteY1" fmla="*/ 113440 h 114258"/>
                  <a:gd name="connsiteX2" fmla="*/ 28865 w 80300"/>
                  <a:gd name="connsiteY2" fmla="*/ 90580 h 114258"/>
                  <a:gd name="connsiteX3" fmla="*/ 2195 w 80300"/>
                  <a:gd name="connsiteY3" fmla="*/ 40098 h 114258"/>
                  <a:gd name="connsiteX4" fmla="*/ 44105 w 80300"/>
                  <a:gd name="connsiteY4" fmla="*/ 1045 h 114258"/>
                  <a:gd name="connsiteX5" fmla="*/ 80300 w 80300"/>
                  <a:gd name="connsiteY5" fmla="*/ 68673 h 11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300" h="114258">
                    <a:moveTo>
                      <a:pt x="80300" y="68673"/>
                    </a:moveTo>
                    <a:cubicBezTo>
                      <a:pt x="76490" y="84865"/>
                      <a:pt x="80300" y="106773"/>
                      <a:pt x="62203" y="113440"/>
                    </a:cubicBezTo>
                    <a:cubicBezTo>
                      <a:pt x="47915" y="118203"/>
                      <a:pt x="37438" y="101058"/>
                      <a:pt x="28865" y="90580"/>
                    </a:cubicBezTo>
                    <a:cubicBezTo>
                      <a:pt x="16483" y="76293"/>
                      <a:pt x="-7330" y="64863"/>
                      <a:pt x="2195" y="40098"/>
                    </a:cubicBezTo>
                    <a:cubicBezTo>
                      <a:pt x="9815" y="21048"/>
                      <a:pt x="20292" y="-5622"/>
                      <a:pt x="44105" y="1045"/>
                    </a:cubicBezTo>
                    <a:cubicBezTo>
                      <a:pt x="73633" y="8665"/>
                      <a:pt x="74585" y="42003"/>
                      <a:pt x="80300" y="68673"/>
                    </a:cubicBezTo>
                    <a:close/>
                  </a:path>
                </a:pathLst>
              </a:custGeom>
              <a:solidFill>
                <a:srgbClr val="F6FCF8"/>
              </a:solidFill>
              <a:ln w="9525" cap="flat">
                <a:noFill/>
                <a:prstDash val="solid"/>
                <a:miter/>
              </a:ln>
            </p:spPr>
            <p:txBody>
              <a:bodyPr rtlCol="0" anchor="ctr"/>
              <a:lstStyle/>
              <a:p>
                <a:endParaRPr lang="zh-CN" altLang="en-US" sz="1800"/>
              </a:p>
            </p:txBody>
          </p:sp>
          <p:sp>
            <p:nvSpPr>
              <p:cNvPr id="170" name="任意多边形: 形状 169">
                <a:extLst>
                  <a:ext uri="{FF2B5EF4-FFF2-40B4-BE49-F238E27FC236}">
                    <a16:creationId xmlns:a16="http://schemas.microsoft.com/office/drawing/2014/main" id="{30140B5E-EF72-415F-A9F4-87738F418A0E}"/>
                  </a:ext>
                </a:extLst>
              </p:cNvPr>
              <p:cNvSpPr/>
              <p:nvPr/>
            </p:nvSpPr>
            <p:spPr>
              <a:xfrm>
                <a:off x="4753962" y="2135793"/>
                <a:ext cx="91439" cy="104387"/>
              </a:xfrm>
              <a:custGeom>
                <a:avLst/>
                <a:gdLst>
                  <a:gd name="connsiteX0" fmla="*/ 91440 w 91439"/>
                  <a:gd name="connsiteY0" fmla="*/ 61250 h 104387"/>
                  <a:gd name="connsiteX1" fmla="*/ 55245 w 91439"/>
                  <a:gd name="connsiteY1" fmla="*/ 104113 h 104387"/>
                  <a:gd name="connsiteX2" fmla="*/ 0 w 91439"/>
                  <a:gd name="connsiteY2" fmla="*/ 69823 h 104387"/>
                  <a:gd name="connsiteX3" fmla="*/ 36195 w 91439"/>
                  <a:gd name="connsiteY3" fmla="*/ 290 h 104387"/>
                  <a:gd name="connsiteX4" fmla="*/ 91440 w 91439"/>
                  <a:gd name="connsiteY4" fmla="*/ 61250 h 10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 h="104387">
                    <a:moveTo>
                      <a:pt x="91440" y="61250"/>
                    </a:moveTo>
                    <a:cubicBezTo>
                      <a:pt x="85725" y="81253"/>
                      <a:pt x="76200" y="102208"/>
                      <a:pt x="55245" y="104113"/>
                    </a:cubicBezTo>
                    <a:cubicBezTo>
                      <a:pt x="30480" y="106970"/>
                      <a:pt x="0" y="86968"/>
                      <a:pt x="0" y="69823"/>
                    </a:cubicBezTo>
                    <a:cubicBezTo>
                      <a:pt x="0" y="46963"/>
                      <a:pt x="20955" y="22198"/>
                      <a:pt x="36195" y="290"/>
                    </a:cubicBezTo>
                    <a:cubicBezTo>
                      <a:pt x="40005" y="-4472"/>
                      <a:pt x="91440" y="50773"/>
                      <a:pt x="91440" y="61250"/>
                    </a:cubicBezTo>
                    <a:close/>
                  </a:path>
                </a:pathLst>
              </a:custGeom>
              <a:solidFill>
                <a:srgbClr val="F5FBF6"/>
              </a:solidFill>
              <a:ln w="9525" cap="flat">
                <a:noFill/>
                <a:prstDash val="solid"/>
                <a:miter/>
              </a:ln>
            </p:spPr>
            <p:txBody>
              <a:bodyPr rtlCol="0" anchor="ctr"/>
              <a:lstStyle/>
              <a:p>
                <a:endParaRPr lang="zh-CN" altLang="en-US" sz="1800"/>
              </a:p>
            </p:txBody>
          </p:sp>
          <p:sp>
            <p:nvSpPr>
              <p:cNvPr id="171" name="任意多边形: 形状 170">
                <a:extLst>
                  <a:ext uri="{FF2B5EF4-FFF2-40B4-BE49-F238E27FC236}">
                    <a16:creationId xmlns:a16="http://schemas.microsoft.com/office/drawing/2014/main" id="{7D4DFC0B-AF29-4527-B3FC-E22779A642BD}"/>
                  </a:ext>
                </a:extLst>
              </p:cNvPr>
              <p:cNvSpPr/>
              <p:nvPr/>
            </p:nvSpPr>
            <p:spPr>
              <a:xfrm>
                <a:off x="7637195" y="4125216"/>
                <a:ext cx="178641" cy="148018"/>
              </a:xfrm>
              <a:custGeom>
                <a:avLst/>
                <a:gdLst>
                  <a:gd name="connsiteX0" fmla="*/ 178102 w 178641"/>
                  <a:gd name="connsiteY0" fmla="*/ 84460 h 148018"/>
                  <a:gd name="connsiteX1" fmla="*/ 172387 w 178641"/>
                  <a:gd name="connsiteY1" fmla="*/ 107320 h 148018"/>
                  <a:gd name="connsiteX2" fmla="*/ 113331 w 178641"/>
                  <a:gd name="connsiteY2" fmla="*/ 136848 h 148018"/>
                  <a:gd name="connsiteX3" fmla="*/ 16177 w 178641"/>
                  <a:gd name="connsiteY3" fmla="*/ 98748 h 148018"/>
                  <a:gd name="connsiteX4" fmla="*/ 3794 w 178641"/>
                  <a:gd name="connsiteY4" fmla="*/ 67315 h 148018"/>
                  <a:gd name="connsiteX5" fmla="*/ 154289 w 178641"/>
                  <a:gd name="connsiteY5" fmla="*/ 30167 h 148018"/>
                  <a:gd name="connsiteX6" fmla="*/ 178102 w 178641"/>
                  <a:gd name="connsiteY6" fmla="*/ 84460 h 14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41" h="148018">
                    <a:moveTo>
                      <a:pt x="178102" y="84460"/>
                    </a:moveTo>
                    <a:cubicBezTo>
                      <a:pt x="176197" y="92080"/>
                      <a:pt x="174291" y="99700"/>
                      <a:pt x="172387" y="107320"/>
                    </a:cubicBezTo>
                    <a:cubicBezTo>
                      <a:pt x="159052" y="154945"/>
                      <a:pt x="159052" y="154945"/>
                      <a:pt x="113331" y="136848"/>
                    </a:cubicBezTo>
                    <a:cubicBezTo>
                      <a:pt x="80947" y="123512"/>
                      <a:pt x="48562" y="110177"/>
                      <a:pt x="16177" y="98748"/>
                    </a:cubicBezTo>
                    <a:cubicBezTo>
                      <a:pt x="-1921" y="92080"/>
                      <a:pt x="-2873" y="84460"/>
                      <a:pt x="3794" y="67315"/>
                    </a:cubicBezTo>
                    <a:cubicBezTo>
                      <a:pt x="35227" y="-16505"/>
                      <a:pt x="93329" y="-13648"/>
                      <a:pt x="154289" y="30167"/>
                    </a:cubicBezTo>
                    <a:cubicBezTo>
                      <a:pt x="172387" y="41598"/>
                      <a:pt x="180959" y="61600"/>
                      <a:pt x="178102" y="84460"/>
                    </a:cubicBezTo>
                    <a:close/>
                  </a:path>
                </a:pathLst>
              </a:custGeom>
              <a:solidFill>
                <a:srgbClr val="FBFDFC"/>
              </a:solidFill>
              <a:ln w="9525" cap="flat">
                <a:noFill/>
                <a:prstDash val="solid"/>
                <a:miter/>
              </a:ln>
            </p:spPr>
            <p:txBody>
              <a:bodyPr rtlCol="0" anchor="ctr"/>
              <a:lstStyle/>
              <a:p>
                <a:endParaRPr lang="zh-CN" altLang="en-US" sz="1800"/>
              </a:p>
            </p:txBody>
          </p:sp>
          <p:sp>
            <p:nvSpPr>
              <p:cNvPr id="172" name="任意多边形: 形状 171">
                <a:extLst>
                  <a:ext uri="{FF2B5EF4-FFF2-40B4-BE49-F238E27FC236}">
                    <a16:creationId xmlns:a16="http://schemas.microsoft.com/office/drawing/2014/main" id="{A011D9A3-EB12-47A0-9B38-D0C4C790E522}"/>
                  </a:ext>
                </a:extLst>
              </p:cNvPr>
              <p:cNvSpPr/>
              <p:nvPr/>
            </p:nvSpPr>
            <p:spPr>
              <a:xfrm>
                <a:off x="4459820" y="4395414"/>
                <a:ext cx="137932" cy="125729"/>
              </a:xfrm>
              <a:custGeom>
                <a:avLst/>
                <a:gdLst>
                  <a:gd name="connsiteX0" fmla="*/ 137932 w 137932"/>
                  <a:gd name="connsiteY0" fmla="*/ 0 h 125729"/>
                  <a:gd name="connsiteX1" fmla="*/ 54112 w 137932"/>
                  <a:gd name="connsiteY1" fmla="*/ 125730 h 125729"/>
                  <a:gd name="connsiteX2" fmla="*/ 772 w 137932"/>
                  <a:gd name="connsiteY2" fmla="*/ 32385 h 125729"/>
                  <a:gd name="connsiteX3" fmla="*/ 93165 w 137932"/>
                  <a:gd name="connsiteY3" fmla="*/ 7620 h 125729"/>
                  <a:gd name="connsiteX4" fmla="*/ 137932 w 137932"/>
                  <a:gd name="connsiteY4" fmla="*/ 0 h 125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32" h="125729">
                    <a:moveTo>
                      <a:pt x="137932" y="0"/>
                    </a:moveTo>
                    <a:cubicBezTo>
                      <a:pt x="106500" y="46672"/>
                      <a:pt x="81735" y="83820"/>
                      <a:pt x="54112" y="125730"/>
                    </a:cubicBezTo>
                    <a:cubicBezTo>
                      <a:pt x="32205" y="90488"/>
                      <a:pt x="-5895" y="55245"/>
                      <a:pt x="772" y="32385"/>
                    </a:cubicBezTo>
                    <a:cubicBezTo>
                      <a:pt x="9345" y="2857"/>
                      <a:pt x="60780" y="16192"/>
                      <a:pt x="93165" y="7620"/>
                    </a:cubicBezTo>
                    <a:cubicBezTo>
                      <a:pt x="103642" y="4763"/>
                      <a:pt x="114120" y="3810"/>
                      <a:pt x="137932" y="0"/>
                    </a:cubicBezTo>
                    <a:close/>
                  </a:path>
                </a:pathLst>
              </a:custGeom>
              <a:solidFill>
                <a:srgbClr val="F6FCF9"/>
              </a:solidFill>
              <a:ln w="9525" cap="flat">
                <a:noFill/>
                <a:prstDash val="solid"/>
                <a:miter/>
              </a:ln>
            </p:spPr>
            <p:txBody>
              <a:bodyPr rtlCol="0" anchor="ctr"/>
              <a:lstStyle/>
              <a:p>
                <a:endParaRPr lang="zh-CN" altLang="en-US" sz="1800"/>
              </a:p>
            </p:txBody>
          </p:sp>
          <p:sp>
            <p:nvSpPr>
              <p:cNvPr id="173" name="任意多边形: 形状 172">
                <a:extLst>
                  <a:ext uri="{FF2B5EF4-FFF2-40B4-BE49-F238E27FC236}">
                    <a16:creationId xmlns:a16="http://schemas.microsoft.com/office/drawing/2014/main" id="{34C74C4F-25B1-4B22-B6B8-F4C56BDD20E9}"/>
                  </a:ext>
                </a:extLst>
              </p:cNvPr>
              <p:cNvSpPr/>
              <p:nvPr/>
            </p:nvSpPr>
            <p:spPr>
              <a:xfrm>
                <a:off x="4970180" y="2475902"/>
                <a:ext cx="2261070" cy="2088305"/>
              </a:xfrm>
              <a:custGeom>
                <a:avLst/>
                <a:gdLst>
                  <a:gd name="connsiteX0" fmla="*/ 0 w 2261070"/>
                  <a:gd name="connsiteY0" fmla="*/ 1039401 h 2088305"/>
                  <a:gd name="connsiteX1" fmla="*/ 486728 w 2261070"/>
                  <a:gd name="connsiteY1" fmla="*/ 446946 h 2088305"/>
                  <a:gd name="connsiteX2" fmla="*/ 666750 w 2261070"/>
                  <a:gd name="connsiteY2" fmla="*/ 435516 h 2088305"/>
                  <a:gd name="connsiteX3" fmla="*/ 696278 w 2261070"/>
                  <a:gd name="connsiteY3" fmla="*/ 406941 h 2088305"/>
                  <a:gd name="connsiteX4" fmla="*/ 1070610 w 2261070"/>
                  <a:gd name="connsiteY4" fmla="*/ 4034 h 2088305"/>
                  <a:gd name="connsiteX5" fmla="*/ 1545907 w 2261070"/>
                  <a:gd name="connsiteY5" fmla="*/ 302166 h 2088305"/>
                  <a:gd name="connsiteX6" fmla="*/ 1563053 w 2261070"/>
                  <a:gd name="connsiteY6" fmla="*/ 385986 h 2088305"/>
                  <a:gd name="connsiteX7" fmla="*/ 1621155 w 2261070"/>
                  <a:gd name="connsiteY7" fmla="*/ 436469 h 2088305"/>
                  <a:gd name="connsiteX8" fmla="*/ 1976438 w 2261070"/>
                  <a:gd name="connsiteY8" fmla="*/ 527909 h 2088305"/>
                  <a:gd name="connsiteX9" fmla="*/ 1961198 w 2261070"/>
                  <a:gd name="connsiteY9" fmla="*/ 1572801 h 2088305"/>
                  <a:gd name="connsiteX10" fmla="*/ 1604010 w 2261070"/>
                  <a:gd name="connsiteY10" fmla="*/ 1661384 h 2088305"/>
                  <a:gd name="connsiteX11" fmla="*/ 1564005 w 2261070"/>
                  <a:gd name="connsiteY11" fmla="*/ 1697579 h 2088305"/>
                  <a:gd name="connsiteX12" fmla="*/ 1107757 w 2261070"/>
                  <a:gd name="connsiteY12" fmla="*/ 2088104 h 2088305"/>
                  <a:gd name="connsiteX13" fmla="*/ 697230 w 2261070"/>
                  <a:gd name="connsiteY13" fmla="*/ 1695674 h 2088305"/>
                  <a:gd name="connsiteX14" fmla="*/ 657225 w 2261070"/>
                  <a:gd name="connsiteY14" fmla="*/ 1661384 h 2088305"/>
                  <a:gd name="connsiteX15" fmla="*/ 381000 w 2261070"/>
                  <a:gd name="connsiteY15" fmla="*/ 1616616 h 2088305"/>
                  <a:gd name="connsiteX16" fmla="*/ 0 w 2261070"/>
                  <a:gd name="connsiteY16" fmla="*/ 1039401 h 208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1070" h="2088305">
                    <a:moveTo>
                      <a:pt x="0" y="1039401"/>
                    </a:moveTo>
                    <a:cubicBezTo>
                      <a:pt x="9525" y="738411"/>
                      <a:pt x="196215" y="510764"/>
                      <a:pt x="486728" y="446946"/>
                    </a:cubicBezTo>
                    <a:cubicBezTo>
                      <a:pt x="545783" y="433611"/>
                      <a:pt x="606743" y="433611"/>
                      <a:pt x="666750" y="435516"/>
                    </a:cubicBezTo>
                    <a:cubicBezTo>
                      <a:pt x="688658" y="436469"/>
                      <a:pt x="695325" y="428849"/>
                      <a:pt x="696278" y="406941"/>
                    </a:cubicBezTo>
                    <a:cubicBezTo>
                      <a:pt x="708660" y="200249"/>
                      <a:pt x="866775" y="31656"/>
                      <a:pt x="1070610" y="4034"/>
                    </a:cubicBezTo>
                    <a:cubicBezTo>
                      <a:pt x="1279207" y="-24541"/>
                      <a:pt x="1480185" y="101189"/>
                      <a:pt x="1545907" y="302166"/>
                    </a:cubicBezTo>
                    <a:cubicBezTo>
                      <a:pt x="1554480" y="329789"/>
                      <a:pt x="1564957" y="357411"/>
                      <a:pt x="1563053" y="385986"/>
                    </a:cubicBezTo>
                    <a:cubicBezTo>
                      <a:pt x="1560195" y="429801"/>
                      <a:pt x="1581150" y="439326"/>
                      <a:pt x="1621155" y="436469"/>
                    </a:cubicBezTo>
                    <a:cubicBezTo>
                      <a:pt x="1748790" y="429801"/>
                      <a:pt x="1866900" y="460281"/>
                      <a:pt x="1976438" y="527909"/>
                    </a:cubicBezTo>
                    <a:cubicBezTo>
                      <a:pt x="2363153" y="767939"/>
                      <a:pt x="2353628" y="1333724"/>
                      <a:pt x="1961198" y="1572801"/>
                    </a:cubicBezTo>
                    <a:cubicBezTo>
                      <a:pt x="1848803" y="1641381"/>
                      <a:pt x="1730693" y="1664241"/>
                      <a:pt x="1604010" y="1661384"/>
                    </a:cubicBezTo>
                    <a:cubicBezTo>
                      <a:pt x="1574482" y="1660431"/>
                      <a:pt x="1566863" y="1670909"/>
                      <a:pt x="1564005" y="1697579"/>
                    </a:cubicBezTo>
                    <a:cubicBezTo>
                      <a:pt x="1533525" y="1935704"/>
                      <a:pt x="1347788" y="2094771"/>
                      <a:pt x="1107757" y="2088104"/>
                    </a:cubicBezTo>
                    <a:cubicBezTo>
                      <a:pt x="900113" y="2082389"/>
                      <a:pt x="710565" y="1903319"/>
                      <a:pt x="697230" y="1695674"/>
                    </a:cubicBezTo>
                    <a:cubicBezTo>
                      <a:pt x="695325" y="1663289"/>
                      <a:pt x="682943" y="1660431"/>
                      <a:pt x="657225" y="1661384"/>
                    </a:cubicBezTo>
                    <a:cubicBezTo>
                      <a:pt x="561975" y="1665194"/>
                      <a:pt x="467678" y="1657574"/>
                      <a:pt x="381000" y="1616616"/>
                    </a:cubicBezTo>
                    <a:cubicBezTo>
                      <a:pt x="169545" y="1514699"/>
                      <a:pt x="0" y="1330866"/>
                      <a:pt x="0" y="1039401"/>
                    </a:cubicBezTo>
                    <a:close/>
                  </a:path>
                </a:pathLst>
              </a:custGeom>
              <a:solidFill>
                <a:srgbClr val="005826"/>
              </a:solidFill>
              <a:ln w="9525" cap="flat">
                <a:noFill/>
                <a:prstDash val="solid"/>
                <a:miter/>
              </a:ln>
            </p:spPr>
            <p:txBody>
              <a:bodyPr rtlCol="0" anchor="ctr"/>
              <a:lstStyle/>
              <a:p>
                <a:endParaRPr lang="zh-CN" altLang="en-US" sz="1800"/>
              </a:p>
            </p:txBody>
          </p:sp>
          <p:sp>
            <p:nvSpPr>
              <p:cNvPr id="174" name="任意多边形: 形状 173">
                <a:extLst>
                  <a:ext uri="{FF2B5EF4-FFF2-40B4-BE49-F238E27FC236}">
                    <a16:creationId xmlns:a16="http://schemas.microsoft.com/office/drawing/2014/main" id="{A60A2214-3CC3-41BD-B5F3-6364923E1E5F}"/>
                  </a:ext>
                </a:extLst>
              </p:cNvPr>
              <p:cNvSpPr/>
              <p:nvPr/>
            </p:nvSpPr>
            <p:spPr>
              <a:xfrm>
                <a:off x="5052095" y="2513071"/>
                <a:ext cx="2089784" cy="1711845"/>
              </a:xfrm>
              <a:custGeom>
                <a:avLst/>
                <a:gdLst>
                  <a:gd name="connsiteX0" fmla="*/ 946785 w 2089784"/>
                  <a:gd name="connsiteY0" fmla="*/ 1411808 h 1711845"/>
                  <a:gd name="connsiteX1" fmla="*/ 944880 w 2089784"/>
                  <a:gd name="connsiteY1" fmla="*/ 1404188 h 1711845"/>
                  <a:gd name="connsiteX2" fmla="*/ 937260 w 2089784"/>
                  <a:gd name="connsiteY2" fmla="*/ 1323225 h 1711845"/>
                  <a:gd name="connsiteX3" fmla="*/ 828675 w 2089784"/>
                  <a:gd name="connsiteY3" fmla="*/ 1318463 h 1711845"/>
                  <a:gd name="connsiteX4" fmla="*/ 815340 w 2089784"/>
                  <a:gd name="connsiteY4" fmla="*/ 1328940 h 1711845"/>
                  <a:gd name="connsiteX5" fmla="*/ 827722 w 2089784"/>
                  <a:gd name="connsiteY5" fmla="*/ 1345133 h 1711845"/>
                  <a:gd name="connsiteX6" fmla="*/ 849630 w 2089784"/>
                  <a:gd name="connsiteY6" fmla="*/ 1376565 h 1711845"/>
                  <a:gd name="connsiteX7" fmla="*/ 849630 w 2089784"/>
                  <a:gd name="connsiteY7" fmla="*/ 1671840 h 1711845"/>
                  <a:gd name="connsiteX8" fmla="*/ 819150 w 2089784"/>
                  <a:gd name="connsiteY8" fmla="*/ 1711845 h 1711845"/>
                  <a:gd name="connsiteX9" fmla="*/ 786765 w 2089784"/>
                  <a:gd name="connsiteY9" fmla="*/ 1672793 h 1711845"/>
                  <a:gd name="connsiteX10" fmla="*/ 787718 w 2089784"/>
                  <a:gd name="connsiteY10" fmla="*/ 1318463 h 1711845"/>
                  <a:gd name="connsiteX11" fmla="*/ 687705 w 2089784"/>
                  <a:gd name="connsiteY11" fmla="*/ 1145108 h 1711845"/>
                  <a:gd name="connsiteX12" fmla="*/ 845820 w 2089784"/>
                  <a:gd name="connsiteY12" fmla="*/ 1145108 h 1711845"/>
                  <a:gd name="connsiteX13" fmla="*/ 873443 w 2089784"/>
                  <a:gd name="connsiteY13" fmla="*/ 1125105 h 1711845"/>
                  <a:gd name="connsiteX14" fmla="*/ 843915 w 2089784"/>
                  <a:gd name="connsiteY14" fmla="*/ 1106055 h 1711845"/>
                  <a:gd name="connsiteX15" fmla="*/ 391477 w 2089784"/>
                  <a:gd name="connsiteY15" fmla="*/ 1106055 h 1711845"/>
                  <a:gd name="connsiteX16" fmla="*/ 360045 w 2089784"/>
                  <a:gd name="connsiteY16" fmla="*/ 1093673 h 1711845"/>
                  <a:gd name="connsiteX17" fmla="*/ 389572 w 2089784"/>
                  <a:gd name="connsiteY17" fmla="*/ 1067955 h 1711845"/>
                  <a:gd name="connsiteX18" fmla="*/ 838200 w 2089784"/>
                  <a:gd name="connsiteY18" fmla="*/ 1067955 h 1711845"/>
                  <a:gd name="connsiteX19" fmla="*/ 871538 w 2089784"/>
                  <a:gd name="connsiteY19" fmla="*/ 1058430 h 1711845"/>
                  <a:gd name="connsiteX20" fmla="*/ 845820 w 2089784"/>
                  <a:gd name="connsiteY20" fmla="*/ 1027950 h 1711845"/>
                  <a:gd name="connsiteX21" fmla="*/ 613410 w 2089784"/>
                  <a:gd name="connsiteY21" fmla="*/ 1028903 h 1711845"/>
                  <a:gd name="connsiteX22" fmla="*/ 377190 w 2089784"/>
                  <a:gd name="connsiteY22" fmla="*/ 1028903 h 1711845"/>
                  <a:gd name="connsiteX23" fmla="*/ 343852 w 2089784"/>
                  <a:gd name="connsiteY23" fmla="*/ 1010805 h 1711845"/>
                  <a:gd name="connsiteX24" fmla="*/ 0 w 2089784"/>
                  <a:gd name="connsiteY24" fmla="*/ 798398 h 1711845"/>
                  <a:gd name="connsiteX25" fmla="*/ 99060 w 2089784"/>
                  <a:gd name="connsiteY25" fmla="*/ 632663 h 1711845"/>
                  <a:gd name="connsiteX26" fmla="*/ 526732 w 2089784"/>
                  <a:gd name="connsiteY26" fmla="*/ 442163 h 1711845"/>
                  <a:gd name="connsiteX27" fmla="*/ 634365 w 2089784"/>
                  <a:gd name="connsiteY27" fmla="*/ 436448 h 1711845"/>
                  <a:gd name="connsiteX28" fmla="*/ 650557 w 2089784"/>
                  <a:gd name="connsiteY28" fmla="*/ 333578 h 1711845"/>
                  <a:gd name="connsiteX29" fmla="*/ 1068705 w 2089784"/>
                  <a:gd name="connsiteY29" fmla="*/ 1155 h 1711845"/>
                  <a:gd name="connsiteX30" fmla="*/ 1444942 w 2089784"/>
                  <a:gd name="connsiteY30" fmla="*/ 406920 h 1711845"/>
                  <a:gd name="connsiteX31" fmla="*/ 1483042 w 2089784"/>
                  <a:gd name="connsiteY31" fmla="*/ 442163 h 1711845"/>
                  <a:gd name="connsiteX32" fmla="*/ 1780223 w 2089784"/>
                  <a:gd name="connsiteY32" fmla="*/ 481215 h 1711845"/>
                  <a:gd name="connsiteX33" fmla="*/ 2074545 w 2089784"/>
                  <a:gd name="connsiteY33" fmla="*/ 751725 h 1711845"/>
                  <a:gd name="connsiteX34" fmla="*/ 2088832 w 2089784"/>
                  <a:gd name="connsiteY34" fmla="*/ 784110 h 1711845"/>
                  <a:gd name="connsiteX35" fmla="*/ 2089785 w 2089784"/>
                  <a:gd name="connsiteY35" fmla="*/ 797445 h 1711845"/>
                  <a:gd name="connsiteX36" fmla="*/ 1920240 w 2089784"/>
                  <a:gd name="connsiteY36" fmla="*/ 815543 h 1711845"/>
                  <a:gd name="connsiteX37" fmla="*/ 1756410 w 2089784"/>
                  <a:gd name="connsiteY37" fmla="*/ 984135 h 1711845"/>
                  <a:gd name="connsiteX38" fmla="*/ 1692592 w 2089784"/>
                  <a:gd name="connsiteY38" fmla="*/ 1026998 h 1711845"/>
                  <a:gd name="connsiteX39" fmla="*/ 1251585 w 2089784"/>
                  <a:gd name="connsiteY39" fmla="*/ 1026045 h 1711845"/>
                  <a:gd name="connsiteX40" fmla="*/ 1217295 w 2089784"/>
                  <a:gd name="connsiteY40" fmla="*/ 1047953 h 1711845"/>
                  <a:gd name="connsiteX41" fmla="*/ 1251585 w 2089784"/>
                  <a:gd name="connsiteY41" fmla="*/ 1065098 h 1711845"/>
                  <a:gd name="connsiteX42" fmla="*/ 1692592 w 2089784"/>
                  <a:gd name="connsiteY42" fmla="*/ 1066050 h 1711845"/>
                  <a:gd name="connsiteX43" fmla="*/ 1729740 w 2089784"/>
                  <a:gd name="connsiteY43" fmla="*/ 1083195 h 1711845"/>
                  <a:gd name="connsiteX44" fmla="*/ 1693545 w 2089784"/>
                  <a:gd name="connsiteY44" fmla="*/ 1103198 h 1711845"/>
                  <a:gd name="connsiteX45" fmla="*/ 1248728 w 2089784"/>
                  <a:gd name="connsiteY45" fmla="*/ 1104150 h 1711845"/>
                  <a:gd name="connsiteX46" fmla="*/ 1217295 w 2089784"/>
                  <a:gd name="connsiteY46" fmla="*/ 1116533 h 1711845"/>
                  <a:gd name="connsiteX47" fmla="*/ 1241107 w 2089784"/>
                  <a:gd name="connsiteY47" fmla="*/ 1145108 h 1711845"/>
                  <a:gd name="connsiteX48" fmla="*/ 1402080 w 2089784"/>
                  <a:gd name="connsiteY48" fmla="*/ 1147013 h 1711845"/>
                  <a:gd name="connsiteX49" fmla="*/ 1301115 w 2089784"/>
                  <a:gd name="connsiteY49" fmla="*/ 1327988 h 1711845"/>
                  <a:gd name="connsiteX50" fmla="*/ 1302067 w 2089784"/>
                  <a:gd name="connsiteY50" fmla="*/ 1674698 h 1711845"/>
                  <a:gd name="connsiteX51" fmla="*/ 1271588 w 2089784"/>
                  <a:gd name="connsiteY51" fmla="*/ 1711845 h 1711845"/>
                  <a:gd name="connsiteX52" fmla="*/ 1240155 w 2089784"/>
                  <a:gd name="connsiteY52" fmla="*/ 1675650 h 1711845"/>
                  <a:gd name="connsiteX53" fmla="*/ 1240155 w 2089784"/>
                  <a:gd name="connsiteY53" fmla="*/ 1380375 h 1711845"/>
                  <a:gd name="connsiteX54" fmla="*/ 1266825 w 2089784"/>
                  <a:gd name="connsiteY54" fmla="*/ 1345133 h 1711845"/>
                  <a:gd name="connsiteX55" fmla="*/ 1278255 w 2089784"/>
                  <a:gd name="connsiteY55" fmla="*/ 1327988 h 1711845"/>
                  <a:gd name="connsiteX56" fmla="*/ 1261110 w 2089784"/>
                  <a:gd name="connsiteY56" fmla="*/ 1318463 h 1711845"/>
                  <a:gd name="connsiteX57" fmla="*/ 1229678 w 2089784"/>
                  <a:gd name="connsiteY57" fmla="*/ 1318463 h 1711845"/>
                  <a:gd name="connsiteX58" fmla="*/ 1160145 w 2089784"/>
                  <a:gd name="connsiteY58" fmla="*/ 1321320 h 1711845"/>
                  <a:gd name="connsiteX59" fmla="*/ 1152525 w 2089784"/>
                  <a:gd name="connsiteY59" fmla="*/ 1387043 h 1711845"/>
                  <a:gd name="connsiteX60" fmla="*/ 1132523 w 2089784"/>
                  <a:gd name="connsiteY60" fmla="*/ 1399425 h 1711845"/>
                  <a:gd name="connsiteX61" fmla="*/ 1098232 w 2089784"/>
                  <a:gd name="connsiteY61" fmla="*/ 1380375 h 1711845"/>
                  <a:gd name="connsiteX62" fmla="*/ 1091565 w 2089784"/>
                  <a:gd name="connsiteY62" fmla="*/ 1341323 h 1711845"/>
                  <a:gd name="connsiteX63" fmla="*/ 1081088 w 2089784"/>
                  <a:gd name="connsiteY63" fmla="*/ 1318463 h 1711845"/>
                  <a:gd name="connsiteX64" fmla="*/ 1005840 w 2089784"/>
                  <a:gd name="connsiteY64" fmla="*/ 1318463 h 1711845"/>
                  <a:gd name="connsiteX65" fmla="*/ 989647 w 2089784"/>
                  <a:gd name="connsiteY65" fmla="*/ 1335608 h 1711845"/>
                  <a:gd name="connsiteX66" fmla="*/ 971550 w 2089784"/>
                  <a:gd name="connsiteY66" fmla="*/ 1393710 h 1711845"/>
                  <a:gd name="connsiteX67" fmla="*/ 946785 w 2089784"/>
                  <a:gd name="connsiteY67" fmla="*/ 1411808 h 171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89784" h="1711845">
                    <a:moveTo>
                      <a:pt x="946785" y="1411808"/>
                    </a:moveTo>
                    <a:cubicBezTo>
                      <a:pt x="944880" y="1407045"/>
                      <a:pt x="944880" y="1406093"/>
                      <a:pt x="944880" y="1404188"/>
                    </a:cubicBezTo>
                    <a:cubicBezTo>
                      <a:pt x="941070" y="1376565"/>
                      <a:pt x="957263" y="1331798"/>
                      <a:pt x="937260" y="1323225"/>
                    </a:cubicBezTo>
                    <a:cubicBezTo>
                      <a:pt x="906780" y="1309890"/>
                      <a:pt x="865822" y="1318463"/>
                      <a:pt x="828675" y="1318463"/>
                    </a:cubicBezTo>
                    <a:cubicBezTo>
                      <a:pt x="821055" y="1318463"/>
                      <a:pt x="815340" y="1320368"/>
                      <a:pt x="815340" y="1328940"/>
                    </a:cubicBezTo>
                    <a:cubicBezTo>
                      <a:pt x="814388" y="1338465"/>
                      <a:pt x="818197" y="1345133"/>
                      <a:pt x="827722" y="1345133"/>
                    </a:cubicBezTo>
                    <a:cubicBezTo>
                      <a:pt x="852488" y="1344180"/>
                      <a:pt x="849630" y="1361325"/>
                      <a:pt x="849630" y="1376565"/>
                    </a:cubicBezTo>
                    <a:cubicBezTo>
                      <a:pt x="849630" y="1474673"/>
                      <a:pt x="849630" y="1573733"/>
                      <a:pt x="849630" y="1671840"/>
                    </a:cubicBezTo>
                    <a:cubicBezTo>
                      <a:pt x="849630" y="1692795"/>
                      <a:pt x="854393" y="1711845"/>
                      <a:pt x="819150" y="1711845"/>
                    </a:cubicBezTo>
                    <a:cubicBezTo>
                      <a:pt x="787718" y="1711845"/>
                      <a:pt x="786765" y="1696605"/>
                      <a:pt x="786765" y="1672793"/>
                    </a:cubicBezTo>
                    <a:cubicBezTo>
                      <a:pt x="787718" y="1554683"/>
                      <a:pt x="784860" y="1436573"/>
                      <a:pt x="787718" y="1318463"/>
                    </a:cubicBezTo>
                    <a:cubicBezTo>
                      <a:pt x="790575" y="1238453"/>
                      <a:pt x="762000" y="1182255"/>
                      <a:pt x="687705" y="1145108"/>
                    </a:cubicBezTo>
                    <a:cubicBezTo>
                      <a:pt x="740093" y="1145108"/>
                      <a:pt x="792480" y="1145108"/>
                      <a:pt x="845820" y="1145108"/>
                    </a:cubicBezTo>
                    <a:cubicBezTo>
                      <a:pt x="860107" y="1145108"/>
                      <a:pt x="874395" y="1147965"/>
                      <a:pt x="873443" y="1125105"/>
                    </a:cubicBezTo>
                    <a:cubicBezTo>
                      <a:pt x="873443" y="1100340"/>
                      <a:pt x="857250" y="1106055"/>
                      <a:pt x="843915" y="1106055"/>
                    </a:cubicBezTo>
                    <a:cubicBezTo>
                      <a:pt x="693420" y="1106055"/>
                      <a:pt x="541972" y="1106055"/>
                      <a:pt x="391477" y="1106055"/>
                    </a:cubicBezTo>
                    <a:cubicBezTo>
                      <a:pt x="380047" y="1106055"/>
                      <a:pt x="363855" y="1114628"/>
                      <a:pt x="360045" y="1093673"/>
                    </a:cubicBezTo>
                    <a:cubicBezTo>
                      <a:pt x="355282" y="1067955"/>
                      <a:pt x="370522" y="1067955"/>
                      <a:pt x="389572" y="1067955"/>
                    </a:cubicBezTo>
                    <a:cubicBezTo>
                      <a:pt x="539115" y="1068908"/>
                      <a:pt x="688657" y="1068908"/>
                      <a:pt x="838200" y="1067955"/>
                    </a:cubicBezTo>
                    <a:cubicBezTo>
                      <a:pt x="849630" y="1067955"/>
                      <a:pt x="866775" y="1077480"/>
                      <a:pt x="871538" y="1058430"/>
                    </a:cubicBezTo>
                    <a:cubicBezTo>
                      <a:pt x="876300" y="1038428"/>
                      <a:pt x="870585" y="1027950"/>
                      <a:pt x="845820" y="1027950"/>
                    </a:cubicBezTo>
                    <a:cubicBezTo>
                      <a:pt x="768668" y="1029855"/>
                      <a:pt x="690563" y="1028903"/>
                      <a:pt x="613410" y="1028903"/>
                    </a:cubicBezTo>
                    <a:cubicBezTo>
                      <a:pt x="534352" y="1028903"/>
                      <a:pt x="456247" y="1028903"/>
                      <a:pt x="377190" y="1028903"/>
                    </a:cubicBezTo>
                    <a:cubicBezTo>
                      <a:pt x="362902" y="1028903"/>
                      <a:pt x="351472" y="1028903"/>
                      <a:pt x="343852" y="1010805"/>
                    </a:cubicBezTo>
                    <a:cubicBezTo>
                      <a:pt x="271463" y="842213"/>
                      <a:pt x="192405" y="793635"/>
                      <a:pt x="0" y="798398"/>
                    </a:cubicBezTo>
                    <a:cubicBezTo>
                      <a:pt x="20955" y="734580"/>
                      <a:pt x="56197" y="681240"/>
                      <a:pt x="99060" y="632663"/>
                    </a:cubicBezTo>
                    <a:cubicBezTo>
                      <a:pt x="213360" y="505980"/>
                      <a:pt x="355282" y="442163"/>
                      <a:pt x="526732" y="442163"/>
                    </a:cubicBezTo>
                    <a:cubicBezTo>
                      <a:pt x="562927" y="442163"/>
                      <a:pt x="608647" y="453593"/>
                      <a:pt x="634365" y="436448"/>
                    </a:cubicBezTo>
                    <a:cubicBezTo>
                      <a:pt x="661035" y="418350"/>
                      <a:pt x="645795" y="368820"/>
                      <a:pt x="650557" y="333578"/>
                    </a:cubicBezTo>
                    <a:cubicBezTo>
                      <a:pt x="676275" y="141173"/>
                      <a:pt x="872490" y="-15037"/>
                      <a:pt x="1068705" y="1155"/>
                    </a:cubicBezTo>
                    <a:cubicBezTo>
                      <a:pt x="1289685" y="19253"/>
                      <a:pt x="1443990" y="184988"/>
                      <a:pt x="1444942" y="406920"/>
                    </a:cubicBezTo>
                    <a:cubicBezTo>
                      <a:pt x="1444942" y="438353"/>
                      <a:pt x="1455420" y="443115"/>
                      <a:pt x="1483042" y="442163"/>
                    </a:cubicBezTo>
                    <a:cubicBezTo>
                      <a:pt x="1584007" y="439305"/>
                      <a:pt x="1684020" y="441210"/>
                      <a:pt x="1780223" y="481215"/>
                    </a:cubicBezTo>
                    <a:cubicBezTo>
                      <a:pt x="1911667" y="535508"/>
                      <a:pt x="2007870" y="626948"/>
                      <a:pt x="2074545" y="751725"/>
                    </a:cubicBezTo>
                    <a:cubicBezTo>
                      <a:pt x="2080260" y="762203"/>
                      <a:pt x="2084070" y="772680"/>
                      <a:pt x="2088832" y="784110"/>
                    </a:cubicBezTo>
                    <a:cubicBezTo>
                      <a:pt x="2089785" y="786968"/>
                      <a:pt x="2089785" y="791730"/>
                      <a:pt x="2089785" y="797445"/>
                    </a:cubicBezTo>
                    <a:cubicBezTo>
                      <a:pt x="2031682" y="793635"/>
                      <a:pt x="1974532" y="791730"/>
                      <a:pt x="1920240" y="815543"/>
                    </a:cubicBezTo>
                    <a:cubicBezTo>
                      <a:pt x="1842135" y="849833"/>
                      <a:pt x="1782128" y="901268"/>
                      <a:pt x="1756410" y="984135"/>
                    </a:cubicBezTo>
                    <a:cubicBezTo>
                      <a:pt x="1744980" y="1021283"/>
                      <a:pt x="1726882" y="1027950"/>
                      <a:pt x="1692592" y="1026998"/>
                    </a:cubicBezTo>
                    <a:cubicBezTo>
                      <a:pt x="1545907" y="1025093"/>
                      <a:pt x="1398270" y="1026045"/>
                      <a:pt x="1251585" y="1026045"/>
                    </a:cubicBezTo>
                    <a:cubicBezTo>
                      <a:pt x="1236345" y="1026045"/>
                      <a:pt x="1215390" y="1018425"/>
                      <a:pt x="1217295" y="1047953"/>
                    </a:cubicBezTo>
                    <a:cubicBezTo>
                      <a:pt x="1218248" y="1076528"/>
                      <a:pt x="1239203" y="1065098"/>
                      <a:pt x="1251585" y="1065098"/>
                    </a:cubicBezTo>
                    <a:cubicBezTo>
                      <a:pt x="1398270" y="1066050"/>
                      <a:pt x="1545907" y="1065098"/>
                      <a:pt x="1692592" y="1066050"/>
                    </a:cubicBezTo>
                    <a:cubicBezTo>
                      <a:pt x="1704975" y="1066050"/>
                      <a:pt x="1728788" y="1051763"/>
                      <a:pt x="1729740" y="1083195"/>
                    </a:cubicBezTo>
                    <a:cubicBezTo>
                      <a:pt x="1730692" y="1114628"/>
                      <a:pt x="1707832" y="1103198"/>
                      <a:pt x="1693545" y="1103198"/>
                    </a:cubicBezTo>
                    <a:cubicBezTo>
                      <a:pt x="1544955" y="1104150"/>
                      <a:pt x="1397317" y="1103198"/>
                      <a:pt x="1248728" y="1104150"/>
                    </a:cubicBezTo>
                    <a:cubicBezTo>
                      <a:pt x="1238250" y="1104150"/>
                      <a:pt x="1221105" y="1094625"/>
                      <a:pt x="1217295" y="1116533"/>
                    </a:cubicBezTo>
                    <a:cubicBezTo>
                      <a:pt x="1214438" y="1134630"/>
                      <a:pt x="1218248" y="1145108"/>
                      <a:pt x="1241107" y="1145108"/>
                    </a:cubicBezTo>
                    <a:cubicBezTo>
                      <a:pt x="1294448" y="1143203"/>
                      <a:pt x="1347788" y="1144155"/>
                      <a:pt x="1402080" y="1147013"/>
                    </a:cubicBezTo>
                    <a:cubicBezTo>
                      <a:pt x="1322070" y="1183208"/>
                      <a:pt x="1298257" y="1245120"/>
                      <a:pt x="1301115" y="1327988"/>
                    </a:cubicBezTo>
                    <a:cubicBezTo>
                      <a:pt x="1304925" y="1443240"/>
                      <a:pt x="1302067" y="1558493"/>
                      <a:pt x="1302067" y="1674698"/>
                    </a:cubicBezTo>
                    <a:cubicBezTo>
                      <a:pt x="1302067" y="1696605"/>
                      <a:pt x="1302067" y="1711845"/>
                      <a:pt x="1271588" y="1711845"/>
                    </a:cubicBezTo>
                    <a:cubicBezTo>
                      <a:pt x="1243013" y="1711845"/>
                      <a:pt x="1240155" y="1699463"/>
                      <a:pt x="1240155" y="1675650"/>
                    </a:cubicBezTo>
                    <a:cubicBezTo>
                      <a:pt x="1241107" y="1577543"/>
                      <a:pt x="1241107" y="1478483"/>
                      <a:pt x="1240155" y="1380375"/>
                    </a:cubicBezTo>
                    <a:cubicBezTo>
                      <a:pt x="1240155" y="1361325"/>
                      <a:pt x="1238250" y="1343228"/>
                      <a:pt x="1266825" y="1345133"/>
                    </a:cubicBezTo>
                    <a:cubicBezTo>
                      <a:pt x="1277303" y="1346085"/>
                      <a:pt x="1278255" y="1336560"/>
                      <a:pt x="1278255" y="1327988"/>
                    </a:cubicBezTo>
                    <a:cubicBezTo>
                      <a:pt x="1278255" y="1315605"/>
                      <a:pt x="1268730" y="1318463"/>
                      <a:pt x="1261110" y="1318463"/>
                    </a:cubicBezTo>
                    <a:cubicBezTo>
                      <a:pt x="1250632" y="1318463"/>
                      <a:pt x="1240155" y="1318463"/>
                      <a:pt x="1229678" y="1318463"/>
                    </a:cubicBezTo>
                    <a:cubicBezTo>
                      <a:pt x="1205865" y="1318463"/>
                      <a:pt x="1177290" y="1310843"/>
                      <a:pt x="1160145" y="1321320"/>
                    </a:cubicBezTo>
                    <a:cubicBezTo>
                      <a:pt x="1140142" y="1333703"/>
                      <a:pt x="1154430" y="1364183"/>
                      <a:pt x="1152525" y="1387043"/>
                    </a:cubicBezTo>
                    <a:cubicBezTo>
                      <a:pt x="1150620" y="1401330"/>
                      <a:pt x="1149667" y="1411808"/>
                      <a:pt x="1132523" y="1399425"/>
                    </a:cubicBezTo>
                    <a:cubicBezTo>
                      <a:pt x="1122045" y="1391805"/>
                      <a:pt x="1110615" y="1386090"/>
                      <a:pt x="1098232" y="1380375"/>
                    </a:cubicBezTo>
                    <a:cubicBezTo>
                      <a:pt x="1078230" y="1369898"/>
                      <a:pt x="1075373" y="1358468"/>
                      <a:pt x="1091565" y="1341323"/>
                    </a:cubicBezTo>
                    <a:cubicBezTo>
                      <a:pt x="1104900" y="1327035"/>
                      <a:pt x="1101090" y="1318463"/>
                      <a:pt x="1081088" y="1318463"/>
                    </a:cubicBezTo>
                    <a:cubicBezTo>
                      <a:pt x="1056323" y="1318463"/>
                      <a:pt x="1031557" y="1318463"/>
                      <a:pt x="1005840" y="1318463"/>
                    </a:cubicBezTo>
                    <a:cubicBezTo>
                      <a:pt x="993457" y="1318463"/>
                      <a:pt x="980122" y="1326083"/>
                      <a:pt x="989647" y="1335608"/>
                    </a:cubicBezTo>
                    <a:cubicBezTo>
                      <a:pt x="1024890" y="1369898"/>
                      <a:pt x="994410" y="1379423"/>
                      <a:pt x="971550" y="1393710"/>
                    </a:cubicBezTo>
                    <a:cubicBezTo>
                      <a:pt x="966788" y="1398473"/>
                      <a:pt x="958215" y="1404188"/>
                      <a:pt x="946785" y="1411808"/>
                    </a:cubicBezTo>
                    <a:close/>
                  </a:path>
                </a:pathLst>
              </a:custGeom>
              <a:solidFill>
                <a:srgbClr val="FEFEFE"/>
              </a:solidFill>
              <a:ln w="9525" cap="flat">
                <a:noFill/>
                <a:prstDash val="solid"/>
                <a:miter/>
              </a:ln>
            </p:spPr>
            <p:txBody>
              <a:bodyPr rtlCol="0" anchor="ctr"/>
              <a:lstStyle/>
              <a:p>
                <a:endParaRPr lang="zh-CN" altLang="en-US" sz="1800"/>
              </a:p>
            </p:txBody>
          </p:sp>
          <p:sp>
            <p:nvSpPr>
              <p:cNvPr id="175" name="任意多边形: 形状 174">
                <a:extLst>
                  <a:ext uri="{FF2B5EF4-FFF2-40B4-BE49-F238E27FC236}">
                    <a16:creationId xmlns:a16="http://schemas.microsoft.com/office/drawing/2014/main" id="{88012CEE-8111-4C62-9DF2-2E4A95518A14}"/>
                  </a:ext>
                </a:extLst>
              </p:cNvPr>
              <p:cNvSpPr/>
              <p:nvPr/>
            </p:nvSpPr>
            <p:spPr>
              <a:xfrm>
                <a:off x="5729166" y="4263016"/>
                <a:ext cx="745010" cy="263751"/>
              </a:xfrm>
              <a:custGeom>
                <a:avLst/>
                <a:gdLst>
                  <a:gd name="connsiteX0" fmla="*/ 745011 w 745010"/>
                  <a:gd name="connsiteY0" fmla="*/ 3810 h 263751"/>
                  <a:gd name="connsiteX1" fmla="*/ 504028 w 745010"/>
                  <a:gd name="connsiteY1" fmla="*/ 240983 h 263751"/>
                  <a:gd name="connsiteX2" fmla="*/ 6823 w 745010"/>
                  <a:gd name="connsiteY2" fmla="*/ 30480 h 263751"/>
                  <a:gd name="connsiteX3" fmla="*/ 23016 w 745010"/>
                  <a:gd name="connsiteY3" fmla="*/ 0 h 263751"/>
                  <a:gd name="connsiteX4" fmla="*/ 731676 w 745010"/>
                  <a:gd name="connsiteY4" fmla="*/ 953 h 263751"/>
                  <a:gd name="connsiteX5" fmla="*/ 745011 w 745010"/>
                  <a:gd name="connsiteY5" fmla="*/ 3810 h 26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010" h="263751">
                    <a:moveTo>
                      <a:pt x="745011" y="3810"/>
                    </a:moveTo>
                    <a:cubicBezTo>
                      <a:pt x="699291" y="120015"/>
                      <a:pt x="619281" y="199073"/>
                      <a:pt x="504028" y="240983"/>
                    </a:cubicBezTo>
                    <a:cubicBezTo>
                      <a:pt x="308766" y="310515"/>
                      <a:pt x="87785" y="215265"/>
                      <a:pt x="6823" y="30480"/>
                    </a:cubicBezTo>
                    <a:cubicBezTo>
                      <a:pt x="-1749" y="11430"/>
                      <a:pt x="-7465" y="0"/>
                      <a:pt x="23016" y="0"/>
                    </a:cubicBezTo>
                    <a:cubicBezTo>
                      <a:pt x="259235" y="953"/>
                      <a:pt x="495456" y="0"/>
                      <a:pt x="731676" y="953"/>
                    </a:cubicBezTo>
                    <a:cubicBezTo>
                      <a:pt x="734533" y="953"/>
                      <a:pt x="738343" y="1905"/>
                      <a:pt x="745011" y="3810"/>
                    </a:cubicBezTo>
                    <a:close/>
                  </a:path>
                </a:pathLst>
              </a:custGeom>
              <a:solidFill>
                <a:srgbClr val="FCFDFC"/>
              </a:solidFill>
              <a:ln w="9525" cap="flat">
                <a:noFill/>
                <a:prstDash val="solid"/>
                <a:miter/>
              </a:ln>
            </p:spPr>
            <p:txBody>
              <a:bodyPr rtlCol="0" anchor="ctr"/>
              <a:lstStyle/>
              <a:p>
                <a:endParaRPr lang="zh-CN" altLang="en-US" sz="1800"/>
              </a:p>
            </p:txBody>
          </p:sp>
          <p:sp>
            <p:nvSpPr>
              <p:cNvPr id="176" name="任意多边形: 形状 175">
                <a:extLst>
                  <a:ext uri="{FF2B5EF4-FFF2-40B4-BE49-F238E27FC236}">
                    <a16:creationId xmlns:a16="http://schemas.microsoft.com/office/drawing/2014/main" id="{AB7F2EA0-4077-491E-883B-D42995B8DC30}"/>
                  </a:ext>
                </a:extLst>
              </p:cNvPr>
              <p:cNvSpPr/>
              <p:nvPr/>
            </p:nvSpPr>
            <p:spPr>
              <a:xfrm>
                <a:off x="5994990" y="3912496"/>
                <a:ext cx="213510" cy="311467"/>
              </a:xfrm>
              <a:custGeom>
                <a:avLst/>
                <a:gdLst>
                  <a:gd name="connsiteX0" fmla="*/ 213439 w 213510"/>
                  <a:gd name="connsiteY0" fmla="*/ 186690 h 311467"/>
                  <a:gd name="connsiteX1" fmla="*/ 213439 w 213510"/>
                  <a:gd name="connsiteY1" fmla="*/ 284797 h 311467"/>
                  <a:gd name="connsiteX2" fmla="*/ 185817 w 213510"/>
                  <a:gd name="connsiteY2" fmla="*/ 311468 h 311467"/>
                  <a:gd name="connsiteX3" fmla="*/ 24844 w 213510"/>
                  <a:gd name="connsiteY3" fmla="*/ 311468 h 311467"/>
                  <a:gd name="connsiteX4" fmla="*/ 79 w 213510"/>
                  <a:gd name="connsiteY4" fmla="*/ 287655 h 311467"/>
                  <a:gd name="connsiteX5" fmla="*/ 1032 w 213510"/>
                  <a:gd name="connsiteY5" fmla="*/ 99060 h 311467"/>
                  <a:gd name="connsiteX6" fmla="*/ 107711 w 213510"/>
                  <a:gd name="connsiteY6" fmla="*/ 0 h 311467"/>
                  <a:gd name="connsiteX7" fmla="*/ 212486 w 213510"/>
                  <a:gd name="connsiteY7" fmla="*/ 100013 h 311467"/>
                  <a:gd name="connsiteX8" fmla="*/ 213439 w 213510"/>
                  <a:gd name="connsiteY8" fmla="*/ 186690 h 31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0" h="311467">
                    <a:moveTo>
                      <a:pt x="213439" y="186690"/>
                    </a:moveTo>
                    <a:cubicBezTo>
                      <a:pt x="213439" y="219075"/>
                      <a:pt x="212486" y="252413"/>
                      <a:pt x="213439" y="284797"/>
                    </a:cubicBezTo>
                    <a:cubicBezTo>
                      <a:pt x="214392" y="305753"/>
                      <a:pt x="205819" y="311468"/>
                      <a:pt x="185817" y="311468"/>
                    </a:cubicBezTo>
                    <a:cubicBezTo>
                      <a:pt x="132477" y="310515"/>
                      <a:pt x="78184" y="310515"/>
                      <a:pt x="24844" y="311468"/>
                    </a:cubicBezTo>
                    <a:cubicBezTo>
                      <a:pt x="6746" y="311468"/>
                      <a:pt x="-873" y="306705"/>
                      <a:pt x="79" y="287655"/>
                    </a:cubicBezTo>
                    <a:cubicBezTo>
                      <a:pt x="1032" y="224790"/>
                      <a:pt x="-873" y="161925"/>
                      <a:pt x="1032" y="99060"/>
                    </a:cubicBezTo>
                    <a:cubicBezTo>
                      <a:pt x="1984" y="45720"/>
                      <a:pt x="53419" y="0"/>
                      <a:pt x="107711" y="0"/>
                    </a:cubicBezTo>
                    <a:cubicBezTo>
                      <a:pt x="163909" y="0"/>
                      <a:pt x="211534" y="44768"/>
                      <a:pt x="212486" y="100013"/>
                    </a:cubicBezTo>
                    <a:cubicBezTo>
                      <a:pt x="213439" y="129540"/>
                      <a:pt x="213439" y="158115"/>
                      <a:pt x="213439" y="186690"/>
                    </a:cubicBezTo>
                    <a:close/>
                  </a:path>
                </a:pathLst>
              </a:custGeom>
              <a:solidFill>
                <a:srgbClr val="FDFEFE"/>
              </a:solidFill>
              <a:ln w="9525" cap="flat">
                <a:noFill/>
                <a:prstDash val="solid"/>
                <a:miter/>
              </a:ln>
            </p:spPr>
            <p:txBody>
              <a:bodyPr rtlCol="0" anchor="ctr"/>
              <a:lstStyle/>
              <a:p>
                <a:endParaRPr lang="zh-CN" altLang="en-US" sz="1800"/>
              </a:p>
            </p:txBody>
          </p:sp>
          <p:sp>
            <p:nvSpPr>
              <p:cNvPr id="177" name="任意多边形: 形状 176">
                <a:extLst>
                  <a:ext uri="{FF2B5EF4-FFF2-40B4-BE49-F238E27FC236}">
                    <a16:creationId xmlns:a16="http://schemas.microsoft.com/office/drawing/2014/main" id="{7279C37E-3ED0-49F0-BE5B-23845EE58078}"/>
                  </a:ext>
                </a:extLst>
              </p:cNvPr>
              <p:cNvSpPr/>
              <p:nvPr/>
            </p:nvSpPr>
            <p:spPr>
              <a:xfrm>
                <a:off x="6397024" y="3698489"/>
                <a:ext cx="188564" cy="226490"/>
              </a:xfrm>
              <a:custGeom>
                <a:avLst/>
                <a:gdLst>
                  <a:gd name="connsiteX0" fmla="*/ 0 w 188564"/>
                  <a:gd name="connsiteY0" fmla="*/ 146380 h 226490"/>
                  <a:gd name="connsiteX1" fmla="*/ 0 w 188564"/>
                  <a:gd name="connsiteY1" fmla="*/ 99707 h 226490"/>
                  <a:gd name="connsiteX2" fmla="*/ 62865 w 188564"/>
                  <a:gd name="connsiteY2" fmla="*/ 9220 h 226490"/>
                  <a:gd name="connsiteX3" fmla="*/ 175260 w 188564"/>
                  <a:gd name="connsiteY3" fmla="*/ 29222 h 226490"/>
                  <a:gd name="connsiteX4" fmla="*/ 180975 w 188564"/>
                  <a:gd name="connsiteY4" fmla="*/ 68275 h 226490"/>
                  <a:gd name="connsiteX5" fmla="*/ 134303 w 188564"/>
                  <a:gd name="connsiteY5" fmla="*/ 206387 h 226490"/>
                  <a:gd name="connsiteX6" fmla="*/ 113348 w 188564"/>
                  <a:gd name="connsiteY6" fmla="*/ 226390 h 226490"/>
                  <a:gd name="connsiteX7" fmla="*/ 78105 w 188564"/>
                  <a:gd name="connsiteY7" fmla="*/ 226390 h 226490"/>
                  <a:gd name="connsiteX8" fmla="*/ 0 w 188564"/>
                  <a:gd name="connsiteY8" fmla="*/ 146380 h 2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64" h="226490">
                    <a:moveTo>
                      <a:pt x="0" y="146380"/>
                    </a:moveTo>
                    <a:cubicBezTo>
                      <a:pt x="0" y="131140"/>
                      <a:pt x="0" y="114947"/>
                      <a:pt x="0" y="99707"/>
                    </a:cubicBezTo>
                    <a:cubicBezTo>
                      <a:pt x="953" y="55892"/>
                      <a:pt x="24765" y="26365"/>
                      <a:pt x="62865" y="9220"/>
                    </a:cubicBezTo>
                    <a:cubicBezTo>
                      <a:pt x="103823" y="-8878"/>
                      <a:pt x="141923" y="647"/>
                      <a:pt x="175260" y="29222"/>
                    </a:cubicBezTo>
                    <a:cubicBezTo>
                      <a:pt x="188595" y="40652"/>
                      <a:pt x="194310" y="51130"/>
                      <a:pt x="180975" y="68275"/>
                    </a:cubicBezTo>
                    <a:cubicBezTo>
                      <a:pt x="151448" y="109232"/>
                      <a:pt x="134303" y="154952"/>
                      <a:pt x="134303" y="206387"/>
                    </a:cubicBezTo>
                    <a:cubicBezTo>
                      <a:pt x="134303" y="221627"/>
                      <a:pt x="127635" y="227342"/>
                      <a:pt x="113348" y="226390"/>
                    </a:cubicBezTo>
                    <a:cubicBezTo>
                      <a:pt x="101918" y="225437"/>
                      <a:pt x="89535" y="226390"/>
                      <a:pt x="78105" y="226390"/>
                    </a:cubicBezTo>
                    <a:cubicBezTo>
                      <a:pt x="0" y="226390"/>
                      <a:pt x="0" y="226390"/>
                      <a:pt x="0" y="146380"/>
                    </a:cubicBezTo>
                    <a:close/>
                  </a:path>
                </a:pathLst>
              </a:custGeom>
              <a:solidFill>
                <a:srgbClr val="FCFDFD"/>
              </a:solidFill>
              <a:ln w="9525" cap="flat">
                <a:noFill/>
                <a:prstDash val="solid"/>
                <a:miter/>
              </a:ln>
            </p:spPr>
            <p:txBody>
              <a:bodyPr rtlCol="0" anchor="ctr"/>
              <a:lstStyle/>
              <a:p>
                <a:endParaRPr lang="zh-CN" altLang="en-US" sz="1800"/>
              </a:p>
            </p:txBody>
          </p:sp>
          <p:sp>
            <p:nvSpPr>
              <p:cNvPr id="178" name="任意多边形: 形状 177">
                <a:extLst>
                  <a:ext uri="{FF2B5EF4-FFF2-40B4-BE49-F238E27FC236}">
                    <a16:creationId xmlns:a16="http://schemas.microsoft.com/office/drawing/2014/main" id="{C7A0C076-D34F-42C2-90AF-15F92F069AE3}"/>
                  </a:ext>
                </a:extLst>
              </p:cNvPr>
              <p:cNvSpPr/>
              <p:nvPr/>
            </p:nvSpPr>
            <p:spPr>
              <a:xfrm>
                <a:off x="5613886" y="3697177"/>
                <a:ext cx="186902" cy="227789"/>
              </a:xfrm>
              <a:custGeom>
                <a:avLst/>
                <a:gdLst>
                  <a:gd name="connsiteX0" fmla="*/ 186873 w 186902"/>
                  <a:gd name="connsiteY0" fmla="*/ 152454 h 227789"/>
                  <a:gd name="connsiteX1" fmla="*/ 111626 w 186902"/>
                  <a:gd name="connsiteY1" fmla="*/ 227701 h 227789"/>
                  <a:gd name="connsiteX2" fmla="*/ 76383 w 186902"/>
                  <a:gd name="connsiteY2" fmla="*/ 227701 h 227789"/>
                  <a:gd name="connsiteX3" fmla="*/ 53523 w 186902"/>
                  <a:gd name="connsiteY3" fmla="*/ 204841 h 227789"/>
                  <a:gd name="connsiteX4" fmla="*/ 7803 w 186902"/>
                  <a:gd name="connsiteY4" fmla="*/ 69587 h 227789"/>
                  <a:gd name="connsiteX5" fmla="*/ 14471 w 186902"/>
                  <a:gd name="connsiteY5" fmla="*/ 26724 h 227789"/>
                  <a:gd name="connsiteX6" fmla="*/ 127818 w 186902"/>
                  <a:gd name="connsiteY6" fmla="*/ 10531 h 227789"/>
                  <a:gd name="connsiteX7" fmla="*/ 186873 w 186902"/>
                  <a:gd name="connsiteY7" fmla="*/ 103876 h 227789"/>
                  <a:gd name="connsiteX8" fmla="*/ 186873 w 186902"/>
                  <a:gd name="connsiteY8" fmla="*/ 152454 h 2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902" h="227789">
                    <a:moveTo>
                      <a:pt x="186873" y="152454"/>
                    </a:moveTo>
                    <a:cubicBezTo>
                      <a:pt x="186873" y="227701"/>
                      <a:pt x="186873" y="227701"/>
                      <a:pt x="111626" y="227701"/>
                    </a:cubicBezTo>
                    <a:cubicBezTo>
                      <a:pt x="100196" y="227701"/>
                      <a:pt x="87813" y="226749"/>
                      <a:pt x="76383" y="227701"/>
                    </a:cubicBezTo>
                    <a:cubicBezTo>
                      <a:pt x="59238" y="228654"/>
                      <a:pt x="52571" y="221987"/>
                      <a:pt x="53523" y="204841"/>
                    </a:cubicBezTo>
                    <a:cubicBezTo>
                      <a:pt x="54476" y="154359"/>
                      <a:pt x="36378" y="109591"/>
                      <a:pt x="7803" y="69587"/>
                    </a:cubicBezTo>
                    <a:cubicBezTo>
                      <a:pt x="-5532" y="50537"/>
                      <a:pt x="-769" y="39106"/>
                      <a:pt x="14471" y="26724"/>
                    </a:cubicBezTo>
                    <a:cubicBezTo>
                      <a:pt x="48761" y="-899"/>
                      <a:pt x="87813" y="-8519"/>
                      <a:pt x="127818" y="10531"/>
                    </a:cubicBezTo>
                    <a:cubicBezTo>
                      <a:pt x="165918" y="28629"/>
                      <a:pt x="187826" y="60062"/>
                      <a:pt x="186873" y="103876"/>
                    </a:cubicBezTo>
                    <a:cubicBezTo>
                      <a:pt x="185921" y="121022"/>
                      <a:pt x="186873" y="136262"/>
                      <a:pt x="186873" y="152454"/>
                    </a:cubicBezTo>
                    <a:close/>
                  </a:path>
                </a:pathLst>
              </a:custGeom>
              <a:solidFill>
                <a:srgbClr val="FDFDFD"/>
              </a:solidFill>
              <a:ln w="9525" cap="flat">
                <a:noFill/>
                <a:prstDash val="solid"/>
                <a:miter/>
              </a:ln>
            </p:spPr>
            <p:txBody>
              <a:bodyPr rtlCol="0" anchor="ctr"/>
              <a:lstStyle/>
              <a:p>
                <a:endParaRPr lang="zh-CN" altLang="en-US" sz="1800"/>
              </a:p>
            </p:txBody>
          </p:sp>
          <p:sp>
            <p:nvSpPr>
              <p:cNvPr id="179" name="任意多边形: 形状 178">
                <a:extLst>
                  <a:ext uri="{FF2B5EF4-FFF2-40B4-BE49-F238E27FC236}">
                    <a16:creationId xmlns:a16="http://schemas.microsoft.com/office/drawing/2014/main" id="{22247C5D-5EC9-4D93-B828-A0291371C509}"/>
                  </a:ext>
                </a:extLst>
              </p:cNvPr>
              <p:cNvSpPr/>
              <p:nvPr/>
            </p:nvSpPr>
            <p:spPr>
              <a:xfrm>
                <a:off x="6396925" y="3962137"/>
                <a:ext cx="87729" cy="262031"/>
              </a:xfrm>
              <a:custGeom>
                <a:avLst/>
                <a:gdLst>
                  <a:gd name="connsiteX0" fmla="*/ 87729 w 87729"/>
                  <a:gd name="connsiteY0" fmla="*/ 1794 h 262031"/>
                  <a:gd name="connsiteX1" fmla="*/ 57249 w 87729"/>
                  <a:gd name="connsiteY1" fmla="*/ 228489 h 262031"/>
                  <a:gd name="connsiteX2" fmla="*/ 25817 w 87729"/>
                  <a:gd name="connsiteY2" fmla="*/ 261827 h 262031"/>
                  <a:gd name="connsiteX3" fmla="*/ 99 w 87729"/>
                  <a:gd name="connsiteY3" fmla="*/ 234204 h 262031"/>
                  <a:gd name="connsiteX4" fmla="*/ 99 w 87729"/>
                  <a:gd name="connsiteY4" fmla="*/ 37989 h 262031"/>
                  <a:gd name="connsiteX5" fmla="*/ 39152 w 87729"/>
                  <a:gd name="connsiteY5" fmla="*/ 841 h 262031"/>
                  <a:gd name="connsiteX6" fmla="*/ 87729 w 87729"/>
                  <a:gd name="connsiteY6" fmla="*/ 1794 h 26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9" h="262031">
                    <a:moveTo>
                      <a:pt x="87729" y="1794"/>
                    </a:moveTo>
                    <a:cubicBezTo>
                      <a:pt x="41057" y="76089"/>
                      <a:pt x="60107" y="154194"/>
                      <a:pt x="57249" y="228489"/>
                    </a:cubicBezTo>
                    <a:cubicBezTo>
                      <a:pt x="56297" y="252302"/>
                      <a:pt x="53439" y="263732"/>
                      <a:pt x="25817" y="261827"/>
                    </a:cubicBezTo>
                    <a:cubicBezTo>
                      <a:pt x="4862" y="260874"/>
                      <a:pt x="-853" y="254207"/>
                      <a:pt x="99" y="234204"/>
                    </a:cubicBezTo>
                    <a:cubicBezTo>
                      <a:pt x="1052" y="168482"/>
                      <a:pt x="2957" y="103712"/>
                      <a:pt x="99" y="37989"/>
                    </a:cubicBezTo>
                    <a:cubicBezTo>
                      <a:pt x="-853" y="5604"/>
                      <a:pt x="9624" y="-2968"/>
                      <a:pt x="39152" y="841"/>
                    </a:cubicBezTo>
                    <a:cubicBezTo>
                      <a:pt x="52487" y="3699"/>
                      <a:pt x="67727" y="1794"/>
                      <a:pt x="87729" y="1794"/>
                    </a:cubicBezTo>
                    <a:close/>
                  </a:path>
                </a:pathLst>
              </a:custGeom>
              <a:solidFill>
                <a:srgbClr val="F9FDFC"/>
              </a:solidFill>
              <a:ln w="9525" cap="flat">
                <a:noFill/>
                <a:prstDash val="solid"/>
                <a:miter/>
              </a:ln>
            </p:spPr>
            <p:txBody>
              <a:bodyPr rtlCol="0" anchor="ctr"/>
              <a:lstStyle/>
              <a:p>
                <a:endParaRPr lang="zh-CN" altLang="en-US" sz="1800"/>
              </a:p>
            </p:txBody>
          </p:sp>
          <p:sp>
            <p:nvSpPr>
              <p:cNvPr id="180" name="任意多边形: 形状 179">
                <a:extLst>
                  <a:ext uri="{FF2B5EF4-FFF2-40B4-BE49-F238E27FC236}">
                    <a16:creationId xmlns:a16="http://schemas.microsoft.com/office/drawing/2014/main" id="{186CC31B-D2C4-4274-BF6B-3EDB86462E29}"/>
                  </a:ext>
                </a:extLst>
              </p:cNvPr>
              <p:cNvSpPr/>
              <p:nvPr/>
            </p:nvSpPr>
            <p:spPr>
              <a:xfrm>
                <a:off x="5716939" y="3962198"/>
                <a:ext cx="83820" cy="261830"/>
              </a:xfrm>
              <a:custGeom>
                <a:avLst/>
                <a:gdLst>
                  <a:gd name="connsiteX0" fmla="*/ 0 w 83820"/>
                  <a:gd name="connsiteY0" fmla="*/ 7448 h 261830"/>
                  <a:gd name="connsiteX1" fmla="*/ 5715 w 83820"/>
                  <a:gd name="connsiteY1" fmla="*/ 2685 h 261830"/>
                  <a:gd name="connsiteX2" fmla="*/ 83820 w 83820"/>
                  <a:gd name="connsiteY2" fmla="*/ 73170 h 261830"/>
                  <a:gd name="connsiteX3" fmla="*/ 83820 w 83820"/>
                  <a:gd name="connsiteY3" fmla="*/ 234143 h 261830"/>
                  <a:gd name="connsiteX4" fmla="*/ 58103 w 83820"/>
                  <a:gd name="connsiteY4" fmla="*/ 261766 h 261830"/>
                  <a:gd name="connsiteX5" fmla="*/ 27623 w 83820"/>
                  <a:gd name="connsiteY5" fmla="*/ 235095 h 261830"/>
                  <a:gd name="connsiteX6" fmla="*/ 28575 w 83820"/>
                  <a:gd name="connsiteY6" fmla="*/ 144608 h 261830"/>
                  <a:gd name="connsiteX7" fmla="*/ 0 w 83820"/>
                  <a:gd name="connsiteY7" fmla="*/ 7448 h 26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0" h="261830">
                    <a:moveTo>
                      <a:pt x="0" y="7448"/>
                    </a:moveTo>
                    <a:cubicBezTo>
                      <a:pt x="3810" y="4591"/>
                      <a:pt x="4763" y="2685"/>
                      <a:pt x="5715" y="2685"/>
                    </a:cubicBezTo>
                    <a:cubicBezTo>
                      <a:pt x="83820" y="-3982"/>
                      <a:pt x="83820" y="-3982"/>
                      <a:pt x="83820" y="73170"/>
                    </a:cubicBezTo>
                    <a:cubicBezTo>
                      <a:pt x="83820" y="126510"/>
                      <a:pt x="82868" y="180803"/>
                      <a:pt x="83820" y="234143"/>
                    </a:cubicBezTo>
                    <a:cubicBezTo>
                      <a:pt x="83820" y="253193"/>
                      <a:pt x="80010" y="262718"/>
                      <a:pt x="58103" y="261766"/>
                    </a:cubicBezTo>
                    <a:cubicBezTo>
                      <a:pt x="39053" y="260813"/>
                      <a:pt x="25718" y="260813"/>
                      <a:pt x="27623" y="235095"/>
                    </a:cubicBezTo>
                    <a:cubicBezTo>
                      <a:pt x="29528" y="205568"/>
                      <a:pt x="27623" y="175088"/>
                      <a:pt x="28575" y="144608"/>
                    </a:cubicBezTo>
                    <a:cubicBezTo>
                      <a:pt x="28575" y="96983"/>
                      <a:pt x="32385" y="48405"/>
                      <a:pt x="0" y="7448"/>
                    </a:cubicBezTo>
                    <a:close/>
                  </a:path>
                </a:pathLst>
              </a:custGeom>
              <a:solidFill>
                <a:srgbClr val="FAFDFB"/>
              </a:solidFill>
              <a:ln w="9525" cap="flat">
                <a:noFill/>
                <a:prstDash val="solid"/>
                <a:miter/>
              </a:ln>
            </p:spPr>
            <p:txBody>
              <a:bodyPr rtlCol="0" anchor="ctr"/>
              <a:lstStyle/>
              <a:p>
                <a:endParaRPr lang="zh-CN" altLang="en-US" sz="1800"/>
              </a:p>
            </p:txBody>
          </p:sp>
          <p:sp>
            <p:nvSpPr>
              <p:cNvPr id="181" name="任意多边形: 形状 180">
                <a:extLst>
                  <a:ext uri="{FF2B5EF4-FFF2-40B4-BE49-F238E27FC236}">
                    <a16:creationId xmlns:a16="http://schemas.microsoft.com/office/drawing/2014/main" id="{1650DF3B-6C35-4AE7-AF93-3233DA321E71}"/>
                  </a:ext>
                </a:extLst>
              </p:cNvPr>
              <p:cNvSpPr/>
              <p:nvPr/>
            </p:nvSpPr>
            <p:spPr>
              <a:xfrm>
                <a:off x="6533232" y="3659131"/>
                <a:ext cx="188594" cy="55004"/>
              </a:xfrm>
              <a:custGeom>
                <a:avLst/>
                <a:gdLst>
                  <a:gd name="connsiteX0" fmla="*/ 0 w 188594"/>
                  <a:gd name="connsiteY0" fmla="*/ 0 h 55004"/>
                  <a:gd name="connsiteX1" fmla="*/ 188595 w 188594"/>
                  <a:gd name="connsiteY1" fmla="*/ 0 h 55004"/>
                  <a:gd name="connsiteX2" fmla="*/ 100013 w 188594"/>
                  <a:gd name="connsiteY2" fmla="*/ 49530 h 55004"/>
                  <a:gd name="connsiteX3" fmla="*/ 74295 w 188594"/>
                  <a:gd name="connsiteY3" fmla="*/ 46672 h 55004"/>
                  <a:gd name="connsiteX4" fmla="*/ 0 w 188594"/>
                  <a:gd name="connsiteY4" fmla="*/ 0 h 5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4" h="55004">
                    <a:moveTo>
                      <a:pt x="0" y="0"/>
                    </a:moveTo>
                    <a:cubicBezTo>
                      <a:pt x="68580" y="0"/>
                      <a:pt x="125730" y="0"/>
                      <a:pt x="188595" y="0"/>
                    </a:cubicBezTo>
                    <a:cubicBezTo>
                      <a:pt x="155257" y="18097"/>
                      <a:pt x="124778" y="28575"/>
                      <a:pt x="100013" y="49530"/>
                    </a:cubicBezTo>
                    <a:cubicBezTo>
                      <a:pt x="89535" y="58103"/>
                      <a:pt x="81915" y="56197"/>
                      <a:pt x="74295" y="46672"/>
                    </a:cubicBezTo>
                    <a:cubicBezTo>
                      <a:pt x="57150" y="26670"/>
                      <a:pt x="34290" y="14288"/>
                      <a:pt x="0" y="0"/>
                    </a:cubicBezTo>
                    <a:close/>
                  </a:path>
                </a:pathLst>
              </a:custGeom>
              <a:solidFill>
                <a:srgbClr val="F2FBF7"/>
              </a:solidFill>
              <a:ln w="9525" cap="flat">
                <a:noFill/>
                <a:prstDash val="solid"/>
                <a:miter/>
              </a:ln>
            </p:spPr>
            <p:txBody>
              <a:bodyPr rtlCol="0" anchor="ctr"/>
              <a:lstStyle/>
              <a:p>
                <a:endParaRPr lang="zh-CN" altLang="en-US" sz="1800"/>
              </a:p>
            </p:txBody>
          </p:sp>
          <p:sp>
            <p:nvSpPr>
              <p:cNvPr id="182" name="任意多边形: 形状 181">
                <a:extLst>
                  <a:ext uri="{FF2B5EF4-FFF2-40B4-BE49-F238E27FC236}">
                    <a16:creationId xmlns:a16="http://schemas.microsoft.com/office/drawing/2014/main" id="{E26450F7-996D-4EC0-9EC9-FB88F2176A33}"/>
                  </a:ext>
                </a:extLst>
              </p:cNvPr>
              <p:cNvSpPr/>
              <p:nvPr/>
            </p:nvSpPr>
            <p:spPr>
              <a:xfrm>
                <a:off x="5489292" y="3660084"/>
                <a:ext cx="168592" cy="53704"/>
              </a:xfrm>
              <a:custGeom>
                <a:avLst/>
                <a:gdLst>
                  <a:gd name="connsiteX0" fmla="*/ 0 w 168592"/>
                  <a:gd name="connsiteY0" fmla="*/ 0 h 53704"/>
                  <a:gd name="connsiteX1" fmla="*/ 168592 w 168592"/>
                  <a:gd name="connsiteY1" fmla="*/ 0 h 53704"/>
                  <a:gd name="connsiteX2" fmla="*/ 99060 w 168592"/>
                  <a:gd name="connsiteY2" fmla="*/ 48578 h 53704"/>
                  <a:gd name="connsiteX3" fmla="*/ 78105 w 168592"/>
                  <a:gd name="connsiteY3" fmla="*/ 49530 h 53704"/>
                  <a:gd name="connsiteX4" fmla="*/ 0 w 168592"/>
                  <a:gd name="connsiteY4" fmla="*/ 0 h 5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 h="53704">
                    <a:moveTo>
                      <a:pt x="0" y="0"/>
                    </a:moveTo>
                    <a:cubicBezTo>
                      <a:pt x="52388" y="0"/>
                      <a:pt x="104775" y="0"/>
                      <a:pt x="168592" y="0"/>
                    </a:cubicBezTo>
                    <a:cubicBezTo>
                      <a:pt x="138113" y="17145"/>
                      <a:pt x="115253" y="28575"/>
                      <a:pt x="99060" y="48578"/>
                    </a:cubicBezTo>
                    <a:cubicBezTo>
                      <a:pt x="92392" y="56197"/>
                      <a:pt x="85725" y="54293"/>
                      <a:pt x="78105" y="49530"/>
                    </a:cubicBezTo>
                    <a:cubicBezTo>
                      <a:pt x="54292" y="29528"/>
                      <a:pt x="25717" y="17145"/>
                      <a:pt x="0" y="0"/>
                    </a:cubicBezTo>
                    <a:close/>
                  </a:path>
                </a:pathLst>
              </a:custGeom>
              <a:solidFill>
                <a:srgbClr val="F3FCF8"/>
              </a:solidFill>
              <a:ln w="9525" cap="flat">
                <a:noFill/>
                <a:prstDash val="solid"/>
                <a:miter/>
              </a:ln>
            </p:spPr>
            <p:txBody>
              <a:bodyPr rtlCol="0" anchor="ctr"/>
              <a:lstStyle/>
              <a:p>
                <a:endParaRPr lang="zh-CN" altLang="en-US" sz="1800"/>
              </a:p>
            </p:txBody>
          </p:sp>
          <p:sp>
            <p:nvSpPr>
              <p:cNvPr id="183" name="任意多边形: 形状 182">
                <a:extLst>
                  <a:ext uri="{FF2B5EF4-FFF2-40B4-BE49-F238E27FC236}">
                    <a16:creationId xmlns:a16="http://schemas.microsoft.com/office/drawing/2014/main" id="{D3CC5DC6-8B3E-4AC2-865D-218069E6689C}"/>
                  </a:ext>
                </a:extLst>
              </p:cNvPr>
              <p:cNvSpPr/>
              <p:nvPr/>
            </p:nvSpPr>
            <p:spPr>
              <a:xfrm>
                <a:off x="5904653" y="3060725"/>
                <a:ext cx="394654" cy="756607"/>
              </a:xfrm>
              <a:custGeom>
                <a:avLst/>
                <a:gdLst>
                  <a:gd name="connsiteX0" fmla="*/ 351401 w 394654"/>
                  <a:gd name="connsiteY0" fmla="*/ 330754 h 756607"/>
                  <a:gd name="connsiteX1" fmla="*/ 351401 w 394654"/>
                  <a:gd name="connsiteY1" fmla="*/ 629839 h 756607"/>
                  <a:gd name="connsiteX2" fmla="*/ 373308 w 394654"/>
                  <a:gd name="connsiteY2" fmla="*/ 660319 h 756607"/>
                  <a:gd name="connsiteX3" fmla="*/ 391406 w 394654"/>
                  <a:gd name="connsiteY3" fmla="*/ 679369 h 756607"/>
                  <a:gd name="connsiteX4" fmla="*/ 324731 w 394654"/>
                  <a:gd name="connsiteY4" fmla="*/ 755569 h 756607"/>
                  <a:gd name="connsiteX5" fmla="*/ 38029 w 394654"/>
                  <a:gd name="connsiteY5" fmla="*/ 756521 h 756607"/>
                  <a:gd name="connsiteX6" fmla="*/ 1834 w 394654"/>
                  <a:gd name="connsiteY6" fmla="*/ 720327 h 756607"/>
                  <a:gd name="connsiteX7" fmla="*/ 33266 w 394654"/>
                  <a:gd name="connsiteY7" fmla="*/ 658414 h 756607"/>
                  <a:gd name="connsiteX8" fmla="*/ 37076 w 394654"/>
                  <a:gd name="connsiteY8" fmla="*/ 625077 h 756607"/>
                  <a:gd name="connsiteX9" fmla="*/ 36123 w 394654"/>
                  <a:gd name="connsiteY9" fmla="*/ 39289 h 756607"/>
                  <a:gd name="connsiteX10" fmla="*/ 85654 w 394654"/>
                  <a:gd name="connsiteY10" fmla="*/ 236 h 756607"/>
                  <a:gd name="connsiteX11" fmla="*/ 133279 w 394654"/>
                  <a:gd name="connsiteY11" fmla="*/ 38336 h 756607"/>
                  <a:gd name="connsiteX12" fmla="*/ 131373 w 394654"/>
                  <a:gd name="connsiteY12" fmla="*/ 184069 h 756607"/>
                  <a:gd name="connsiteX13" fmla="*/ 165664 w 394654"/>
                  <a:gd name="connsiteY13" fmla="*/ 211691 h 756607"/>
                  <a:gd name="connsiteX14" fmla="*/ 226623 w 394654"/>
                  <a:gd name="connsiteY14" fmla="*/ 211691 h 756607"/>
                  <a:gd name="connsiteX15" fmla="*/ 259008 w 394654"/>
                  <a:gd name="connsiteY15" fmla="*/ 185974 h 756607"/>
                  <a:gd name="connsiteX16" fmla="*/ 258056 w 394654"/>
                  <a:gd name="connsiteY16" fmla="*/ 28811 h 756607"/>
                  <a:gd name="connsiteX17" fmla="*/ 285679 w 394654"/>
                  <a:gd name="connsiteY17" fmla="*/ 236 h 756607"/>
                  <a:gd name="connsiteX18" fmla="*/ 352354 w 394654"/>
                  <a:gd name="connsiteY18" fmla="*/ 65006 h 756607"/>
                  <a:gd name="connsiteX19" fmla="*/ 351401 w 394654"/>
                  <a:gd name="connsiteY19" fmla="*/ 330754 h 7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654" h="756607">
                    <a:moveTo>
                      <a:pt x="351401" y="330754"/>
                    </a:moveTo>
                    <a:cubicBezTo>
                      <a:pt x="351401" y="430766"/>
                      <a:pt x="351401" y="529827"/>
                      <a:pt x="351401" y="629839"/>
                    </a:cubicBezTo>
                    <a:cubicBezTo>
                      <a:pt x="351401" y="645079"/>
                      <a:pt x="347591" y="663177"/>
                      <a:pt x="373308" y="660319"/>
                    </a:cubicBezTo>
                    <a:cubicBezTo>
                      <a:pt x="387596" y="658414"/>
                      <a:pt x="389501" y="666986"/>
                      <a:pt x="391406" y="679369"/>
                    </a:cubicBezTo>
                    <a:cubicBezTo>
                      <a:pt x="399026" y="754616"/>
                      <a:pt x="399026" y="755569"/>
                      <a:pt x="324731" y="755569"/>
                    </a:cubicBezTo>
                    <a:cubicBezTo>
                      <a:pt x="229481" y="755569"/>
                      <a:pt x="133279" y="754616"/>
                      <a:pt x="38029" y="756521"/>
                    </a:cubicBezTo>
                    <a:cubicBezTo>
                      <a:pt x="9454" y="757474"/>
                      <a:pt x="-4834" y="750806"/>
                      <a:pt x="1834" y="720327"/>
                    </a:cubicBezTo>
                    <a:cubicBezTo>
                      <a:pt x="7548" y="697466"/>
                      <a:pt x="-19121" y="659366"/>
                      <a:pt x="33266" y="658414"/>
                    </a:cubicBezTo>
                    <a:cubicBezTo>
                      <a:pt x="40886" y="658414"/>
                      <a:pt x="37076" y="636506"/>
                      <a:pt x="37076" y="625077"/>
                    </a:cubicBezTo>
                    <a:cubicBezTo>
                      <a:pt x="37076" y="429814"/>
                      <a:pt x="38981" y="234551"/>
                      <a:pt x="36123" y="39289"/>
                    </a:cubicBezTo>
                    <a:cubicBezTo>
                      <a:pt x="35171" y="-5479"/>
                      <a:pt x="58031" y="236"/>
                      <a:pt x="85654" y="236"/>
                    </a:cubicBezTo>
                    <a:cubicBezTo>
                      <a:pt x="112323" y="236"/>
                      <a:pt x="137089" y="-4526"/>
                      <a:pt x="133279" y="38336"/>
                    </a:cubicBezTo>
                    <a:cubicBezTo>
                      <a:pt x="128516" y="85961"/>
                      <a:pt x="134231" y="135491"/>
                      <a:pt x="131373" y="184069"/>
                    </a:cubicBezTo>
                    <a:cubicBezTo>
                      <a:pt x="129469" y="214549"/>
                      <a:pt x="144708" y="219311"/>
                      <a:pt x="165664" y="211691"/>
                    </a:cubicBezTo>
                    <a:cubicBezTo>
                      <a:pt x="186619" y="204071"/>
                      <a:pt x="205669" y="205024"/>
                      <a:pt x="226623" y="211691"/>
                    </a:cubicBezTo>
                    <a:cubicBezTo>
                      <a:pt x="245673" y="217406"/>
                      <a:pt x="260914" y="213596"/>
                      <a:pt x="259008" y="185974"/>
                    </a:cubicBezTo>
                    <a:cubicBezTo>
                      <a:pt x="256151" y="133586"/>
                      <a:pt x="259008" y="81199"/>
                      <a:pt x="258056" y="28811"/>
                    </a:cubicBezTo>
                    <a:cubicBezTo>
                      <a:pt x="257104" y="6904"/>
                      <a:pt x="263771" y="236"/>
                      <a:pt x="285679" y="236"/>
                    </a:cubicBezTo>
                    <a:cubicBezTo>
                      <a:pt x="352354" y="236"/>
                      <a:pt x="352354" y="-716"/>
                      <a:pt x="352354" y="65006"/>
                    </a:cubicBezTo>
                    <a:cubicBezTo>
                      <a:pt x="352354" y="152636"/>
                      <a:pt x="352354" y="242171"/>
                      <a:pt x="351401" y="330754"/>
                    </a:cubicBezTo>
                    <a:close/>
                  </a:path>
                </a:pathLst>
              </a:custGeom>
              <a:solidFill>
                <a:srgbClr val="015726"/>
              </a:solidFill>
              <a:ln w="9525" cap="flat">
                <a:noFill/>
                <a:prstDash val="solid"/>
                <a:miter/>
              </a:ln>
            </p:spPr>
            <p:txBody>
              <a:bodyPr rtlCol="0" anchor="ctr"/>
              <a:lstStyle/>
              <a:p>
                <a:endParaRPr lang="zh-CN" altLang="en-US" sz="1800"/>
              </a:p>
            </p:txBody>
          </p:sp>
          <p:sp>
            <p:nvSpPr>
              <p:cNvPr id="184" name="任意多边形: 形状 183">
                <a:extLst>
                  <a:ext uri="{FF2B5EF4-FFF2-40B4-BE49-F238E27FC236}">
                    <a16:creationId xmlns:a16="http://schemas.microsoft.com/office/drawing/2014/main" id="{AB72180C-D2CA-49FC-A23C-3DE495EBF44F}"/>
                  </a:ext>
                </a:extLst>
              </p:cNvPr>
              <p:cNvSpPr/>
              <p:nvPr/>
            </p:nvSpPr>
            <p:spPr>
              <a:xfrm>
                <a:off x="5904582" y="2612334"/>
                <a:ext cx="389620" cy="408912"/>
              </a:xfrm>
              <a:custGeom>
                <a:avLst/>
                <a:gdLst>
                  <a:gd name="connsiteX0" fmla="*/ 186690 w 389620"/>
                  <a:gd name="connsiteY0" fmla="*/ 0 h 408912"/>
                  <a:gd name="connsiteX1" fmla="*/ 201930 w 389620"/>
                  <a:gd name="connsiteY1" fmla="*/ 47625 h 408912"/>
                  <a:gd name="connsiteX2" fmla="*/ 234315 w 389620"/>
                  <a:gd name="connsiteY2" fmla="*/ 120967 h 408912"/>
                  <a:gd name="connsiteX3" fmla="*/ 272415 w 389620"/>
                  <a:gd name="connsiteY3" fmla="*/ 178117 h 408912"/>
                  <a:gd name="connsiteX4" fmla="*/ 268605 w 389620"/>
                  <a:gd name="connsiteY4" fmla="*/ 199072 h 408912"/>
                  <a:gd name="connsiteX5" fmla="*/ 267653 w 389620"/>
                  <a:gd name="connsiteY5" fmla="*/ 243840 h 408912"/>
                  <a:gd name="connsiteX6" fmla="*/ 272415 w 389620"/>
                  <a:gd name="connsiteY6" fmla="*/ 257175 h 408912"/>
                  <a:gd name="connsiteX7" fmla="*/ 329565 w 389620"/>
                  <a:gd name="connsiteY7" fmla="*/ 312420 h 408912"/>
                  <a:gd name="connsiteX8" fmla="*/ 351472 w 389620"/>
                  <a:gd name="connsiteY8" fmla="*/ 339090 h 408912"/>
                  <a:gd name="connsiteX9" fmla="*/ 372428 w 389620"/>
                  <a:gd name="connsiteY9" fmla="*/ 369570 h 408912"/>
                  <a:gd name="connsiteX10" fmla="*/ 389572 w 389620"/>
                  <a:gd name="connsiteY10" fmla="*/ 392430 h 408912"/>
                  <a:gd name="connsiteX11" fmla="*/ 365760 w 389620"/>
                  <a:gd name="connsiteY11" fmla="*/ 408622 h 408912"/>
                  <a:gd name="connsiteX12" fmla="*/ 82867 w 389620"/>
                  <a:gd name="connsiteY12" fmla="*/ 408622 h 408912"/>
                  <a:gd name="connsiteX13" fmla="*/ 20002 w 389620"/>
                  <a:gd name="connsiteY13" fmla="*/ 408622 h 408912"/>
                  <a:gd name="connsiteX14" fmla="*/ 0 w 389620"/>
                  <a:gd name="connsiteY14" fmla="*/ 392430 h 408912"/>
                  <a:gd name="connsiteX15" fmla="*/ 18097 w 389620"/>
                  <a:gd name="connsiteY15" fmla="*/ 370522 h 408912"/>
                  <a:gd name="connsiteX16" fmla="*/ 40005 w 389620"/>
                  <a:gd name="connsiteY16" fmla="*/ 343853 h 408912"/>
                  <a:gd name="connsiteX17" fmla="*/ 70485 w 389620"/>
                  <a:gd name="connsiteY17" fmla="*/ 313372 h 408912"/>
                  <a:gd name="connsiteX18" fmla="*/ 116205 w 389620"/>
                  <a:gd name="connsiteY18" fmla="*/ 270510 h 408912"/>
                  <a:gd name="connsiteX19" fmla="*/ 131445 w 389620"/>
                  <a:gd name="connsiteY19" fmla="*/ 240983 h 408912"/>
                  <a:gd name="connsiteX20" fmla="*/ 137160 w 389620"/>
                  <a:gd name="connsiteY20" fmla="*/ 210503 h 408912"/>
                  <a:gd name="connsiteX21" fmla="*/ 156210 w 389620"/>
                  <a:gd name="connsiteY21" fmla="*/ 126683 h 408912"/>
                  <a:gd name="connsiteX22" fmla="*/ 186690 w 389620"/>
                  <a:gd name="connsiteY22" fmla="*/ 42863 h 408912"/>
                  <a:gd name="connsiteX23" fmla="*/ 186690 w 389620"/>
                  <a:gd name="connsiteY23" fmla="*/ 0 h 40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9620" h="408912">
                    <a:moveTo>
                      <a:pt x="186690" y="0"/>
                    </a:moveTo>
                    <a:cubicBezTo>
                      <a:pt x="207645" y="19050"/>
                      <a:pt x="200978" y="34290"/>
                      <a:pt x="201930" y="47625"/>
                    </a:cubicBezTo>
                    <a:cubicBezTo>
                      <a:pt x="203835" y="76200"/>
                      <a:pt x="195263" y="105728"/>
                      <a:pt x="234315" y="120967"/>
                    </a:cubicBezTo>
                    <a:cubicBezTo>
                      <a:pt x="254317" y="129540"/>
                      <a:pt x="249555" y="164783"/>
                      <a:pt x="272415" y="178117"/>
                    </a:cubicBezTo>
                    <a:cubicBezTo>
                      <a:pt x="274320" y="179070"/>
                      <a:pt x="272415" y="197167"/>
                      <a:pt x="268605" y="199072"/>
                    </a:cubicBezTo>
                    <a:cubicBezTo>
                      <a:pt x="238125" y="214313"/>
                      <a:pt x="240982" y="227647"/>
                      <a:pt x="267653" y="243840"/>
                    </a:cubicBezTo>
                    <a:cubicBezTo>
                      <a:pt x="270510" y="245745"/>
                      <a:pt x="273367" y="253365"/>
                      <a:pt x="272415" y="257175"/>
                    </a:cubicBezTo>
                    <a:cubicBezTo>
                      <a:pt x="263842" y="304800"/>
                      <a:pt x="285750" y="320040"/>
                      <a:pt x="329565" y="312420"/>
                    </a:cubicBezTo>
                    <a:cubicBezTo>
                      <a:pt x="351472" y="308610"/>
                      <a:pt x="352425" y="322897"/>
                      <a:pt x="351472" y="339090"/>
                    </a:cubicBezTo>
                    <a:cubicBezTo>
                      <a:pt x="350520" y="354330"/>
                      <a:pt x="346710" y="372428"/>
                      <a:pt x="372428" y="369570"/>
                    </a:cubicBezTo>
                    <a:cubicBezTo>
                      <a:pt x="390525" y="367665"/>
                      <a:pt x="389572" y="380047"/>
                      <a:pt x="389572" y="392430"/>
                    </a:cubicBezTo>
                    <a:cubicBezTo>
                      <a:pt x="390525" y="412433"/>
                      <a:pt x="377190" y="408622"/>
                      <a:pt x="365760" y="408622"/>
                    </a:cubicBezTo>
                    <a:cubicBezTo>
                      <a:pt x="271463" y="408622"/>
                      <a:pt x="177165" y="408622"/>
                      <a:pt x="82867" y="408622"/>
                    </a:cubicBezTo>
                    <a:cubicBezTo>
                      <a:pt x="61913" y="408622"/>
                      <a:pt x="40957" y="408622"/>
                      <a:pt x="20002" y="408622"/>
                    </a:cubicBezTo>
                    <a:cubicBezTo>
                      <a:pt x="7620" y="408622"/>
                      <a:pt x="0" y="406717"/>
                      <a:pt x="0" y="392430"/>
                    </a:cubicBezTo>
                    <a:cubicBezTo>
                      <a:pt x="0" y="379095"/>
                      <a:pt x="0" y="367665"/>
                      <a:pt x="18097" y="370522"/>
                    </a:cubicBezTo>
                    <a:cubicBezTo>
                      <a:pt x="40005" y="373380"/>
                      <a:pt x="41910" y="360045"/>
                      <a:pt x="40005" y="343853"/>
                    </a:cubicBezTo>
                    <a:cubicBezTo>
                      <a:pt x="36195" y="320040"/>
                      <a:pt x="45720" y="309563"/>
                      <a:pt x="70485" y="313372"/>
                    </a:cubicBezTo>
                    <a:cubicBezTo>
                      <a:pt x="103822" y="318135"/>
                      <a:pt x="122872" y="309563"/>
                      <a:pt x="116205" y="270510"/>
                    </a:cubicBezTo>
                    <a:cubicBezTo>
                      <a:pt x="114300" y="259080"/>
                      <a:pt x="111442" y="245745"/>
                      <a:pt x="131445" y="240983"/>
                    </a:cubicBezTo>
                    <a:cubicBezTo>
                      <a:pt x="144780" y="238125"/>
                      <a:pt x="141922" y="215265"/>
                      <a:pt x="137160" y="210503"/>
                    </a:cubicBezTo>
                    <a:cubicBezTo>
                      <a:pt x="91440" y="170497"/>
                      <a:pt x="142875" y="136208"/>
                      <a:pt x="156210" y="126683"/>
                    </a:cubicBezTo>
                    <a:cubicBezTo>
                      <a:pt x="191453" y="101917"/>
                      <a:pt x="185738" y="73342"/>
                      <a:pt x="186690" y="42863"/>
                    </a:cubicBezTo>
                    <a:cubicBezTo>
                      <a:pt x="186690" y="31433"/>
                      <a:pt x="186690" y="20003"/>
                      <a:pt x="186690" y="0"/>
                    </a:cubicBezTo>
                    <a:close/>
                  </a:path>
                </a:pathLst>
              </a:custGeom>
              <a:solidFill>
                <a:srgbClr val="025726"/>
              </a:solidFill>
              <a:ln w="9525" cap="flat">
                <a:noFill/>
                <a:prstDash val="solid"/>
                <a:miter/>
              </a:ln>
            </p:spPr>
            <p:txBody>
              <a:bodyPr rtlCol="0" anchor="ctr"/>
              <a:lstStyle/>
              <a:p>
                <a:endParaRPr lang="zh-CN" altLang="en-US" sz="1800"/>
              </a:p>
            </p:txBody>
          </p:sp>
          <p:sp>
            <p:nvSpPr>
              <p:cNvPr id="185" name="任意多边形: 形状 184">
                <a:extLst>
                  <a:ext uri="{FF2B5EF4-FFF2-40B4-BE49-F238E27FC236}">
                    <a16:creationId xmlns:a16="http://schemas.microsoft.com/office/drawing/2014/main" id="{09EFCE05-A20D-4042-BE84-A8D9D28EC01F}"/>
                  </a:ext>
                </a:extLst>
              </p:cNvPr>
              <p:cNvSpPr/>
              <p:nvPr/>
            </p:nvSpPr>
            <p:spPr>
              <a:xfrm>
                <a:off x="6061745" y="3119063"/>
                <a:ext cx="76200" cy="75247"/>
              </a:xfrm>
              <a:custGeom>
                <a:avLst/>
                <a:gdLst>
                  <a:gd name="connsiteX0" fmla="*/ 39053 w 76200"/>
                  <a:gd name="connsiteY0" fmla="*/ 0 h 75247"/>
                  <a:gd name="connsiteX1" fmla="*/ 76200 w 76200"/>
                  <a:gd name="connsiteY1" fmla="*/ 37148 h 75247"/>
                  <a:gd name="connsiteX2" fmla="*/ 36195 w 76200"/>
                  <a:gd name="connsiteY2" fmla="*/ 75248 h 75247"/>
                  <a:gd name="connsiteX3" fmla="*/ 0 w 76200"/>
                  <a:gd name="connsiteY3" fmla="*/ 37148 h 75247"/>
                  <a:gd name="connsiteX4" fmla="*/ 39053 w 76200"/>
                  <a:gd name="connsiteY4" fmla="*/ 0 h 7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5247">
                    <a:moveTo>
                      <a:pt x="39053" y="0"/>
                    </a:moveTo>
                    <a:cubicBezTo>
                      <a:pt x="60960" y="2858"/>
                      <a:pt x="76200" y="13335"/>
                      <a:pt x="76200" y="37148"/>
                    </a:cubicBezTo>
                    <a:cubicBezTo>
                      <a:pt x="76200" y="62865"/>
                      <a:pt x="60960" y="75248"/>
                      <a:pt x="36195" y="75248"/>
                    </a:cubicBezTo>
                    <a:cubicBezTo>
                      <a:pt x="12382" y="75248"/>
                      <a:pt x="0" y="59055"/>
                      <a:pt x="0" y="37148"/>
                    </a:cubicBezTo>
                    <a:cubicBezTo>
                      <a:pt x="953" y="14288"/>
                      <a:pt x="16192" y="1905"/>
                      <a:pt x="39053" y="0"/>
                    </a:cubicBezTo>
                    <a:close/>
                  </a:path>
                </a:pathLst>
              </a:custGeom>
              <a:solidFill>
                <a:srgbClr val="10592F"/>
              </a:solidFill>
              <a:ln w="9525" cap="flat">
                <a:noFill/>
                <a:prstDash val="solid"/>
                <a:miter/>
              </a:ln>
            </p:spPr>
            <p:txBody>
              <a:bodyPr rtlCol="0" anchor="ctr"/>
              <a:lstStyle/>
              <a:p>
                <a:endParaRPr lang="zh-CN" altLang="en-US" sz="1800"/>
              </a:p>
            </p:txBody>
          </p:sp>
          <p:sp>
            <p:nvSpPr>
              <p:cNvPr id="186" name="任意多边形: 形状 185">
                <a:extLst>
                  <a:ext uri="{FF2B5EF4-FFF2-40B4-BE49-F238E27FC236}">
                    <a16:creationId xmlns:a16="http://schemas.microsoft.com/office/drawing/2014/main" id="{A8BFAA10-23D4-472F-BFC7-3CE5C72FB1BE}"/>
                  </a:ext>
                </a:extLst>
              </p:cNvPr>
              <p:cNvSpPr/>
              <p:nvPr/>
            </p:nvSpPr>
            <p:spPr>
              <a:xfrm>
                <a:off x="5965360" y="4316907"/>
                <a:ext cx="96688" cy="97196"/>
              </a:xfrm>
              <a:custGeom>
                <a:avLst/>
                <a:gdLst>
                  <a:gd name="connsiteX0" fmla="*/ 14469 w 96688"/>
                  <a:gd name="connsiteY0" fmla="*/ 46121 h 97196"/>
                  <a:gd name="connsiteX1" fmla="*/ 54475 w 96688"/>
                  <a:gd name="connsiteY1" fmla="*/ 1354 h 97196"/>
                  <a:gd name="connsiteX2" fmla="*/ 95432 w 96688"/>
                  <a:gd name="connsiteY2" fmla="*/ 10879 h 97196"/>
                  <a:gd name="connsiteX3" fmla="*/ 89717 w 96688"/>
                  <a:gd name="connsiteY3" fmla="*/ 91841 h 97196"/>
                  <a:gd name="connsiteX4" fmla="*/ 2087 w 96688"/>
                  <a:gd name="connsiteY4" fmla="*/ 93746 h 97196"/>
                  <a:gd name="connsiteX5" fmla="*/ 8754 w 96688"/>
                  <a:gd name="connsiteY5" fmla="*/ 74696 h 97196"/>
                  <a:gd name="connsiteX6" fmla="*/ 27804 w 96688"/>
                  <a:gd name="connsiteY6" fmla="*/ 72791 h 97196"/>
                  <a:gd name="connsiteX7" fmla="*/ 65904 w 96688"/>
                  <a:gd name="connsiteY7" fmla="*/ 60408 h 97196"/>
                  <a:gd name="connsiteX8" fmla="*/ 25900 w 96688"/>
                  <a:gd name="connsiteY8" fmla="*/ 49931 h 97196"/>
                  <a:gd name="connsiteX9" fmla="*/ 14469 w 96688"/>
                  <a:gd name="connsiteY9" fmla="*/ 46121 h 9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688" h="97196">
                    <a:moveTo>
                      <a:pt x="14469" y="46121"/>
                    </a:moveTo>
                    <a:cubicBezTo>
                      <a:pt x="21137" y="25166"/>
                      <a:pt x="18279" y="-4361"/>
                      <a:pt x="54475" y="1354"/>
                    </a:cubicBezTo>
                    <a:cubicBezTo>
                      <a:pt x="68762" y="4211"/>
                      <a:pt x="92575" y="-8171"/>
                      <a:pt x="95432" y="10879"/>
                    </a:cubicBezTo>
                    <a:cubicBezTo>
                      <a:pt x="99242" y="36596"/>
                      <a:pt x="93527" y="65171"/>
                      <a:pt x="89717" y="91841"/>
                    </a:cubicBezTo>
                    <a:cubicBezTo>
                      <a:pt x="88764" y="97556"/>
                      <a:pt x="4944" y="99461"/>
                      <a:pt x="2087" y="93746"/>
                    </a:cubicBezTo>
                    <a:cubicBezTo>
                      <a:pt x="-1723" y="86126"/>
                      <a:pt x="-771" y="77554"/>
                      <a:pt x="8754" y="74696"/>
                    </a:cubicBezTo>
                    <a:cubicBezTo>
                      <a:pt x="14469" y="72791"/>
                      <a:pt x="22089" y="74696"/>
                      <a:pt x="27804" y="72791"/>
                    </a:cubicBezTo>
                    <a:cubicBezTo>
                      <a:pt x="41139" y="68981"/>
                      <a:pt x="66857" y="82316"/>
                      <a:pt x="65904" y="60408"/>
                    </a:cubicBezTo>
                    <a:cubicBezTo>
                      <a:pt x="64952" y="41358"/>
                      <a:pt x="40187" y="53741"/>
                      <a:pt x="25900" y="49931"/>
                    </a:cubicBezTo>
                    <a:cubicBezTo>
                      <a:pt x="23042" y="49931"/>
                      <a:pt x="19232" y="48026"/>
                      <a:pt x="14469" y="46121"/>
                    </a:cubicBezTo>
                    <a:close/>
                  </a:path>
                </a:pathLst>
              </a:custGeom>
              <a:solidFill>
                <a:srgbClr val="17542F"/>
              </a:solidFill>
              <a:ln w="9525" cap="flat">
                <a:noFill/>
                <a:prstDash val="solid"/>
                <a:miter/>
              </a:ln>
            </p:spPr>
            <p:txBody>
              <a:bodyPr rtlCol="0" anchor="ctr"/>
              <a:lstStyle/>
              <a:p>
                <a:endParaRPr lang="zh-CN" altLang="en-US" sz="1800"/>
              </a:p>
            </p:txBody>
          </p:sp>
          <p:sp>
            <p:nvSpPr>
              <p:cNvPr id="187" name="任意多边形: 形状 186">
                <a:extLst>
                  <a:ext uri="{FF2B5EF4-FFF2-40B4-BE49-F238E27FC236}">
                    <a16:creationId xmlns:a16="http://schemas.microsoft.com/office/drawing/2014/main" id="{E5CC6593-EFC2-4101-B325-4FAADA09CE1A}"/>
                  </a:ext>
                </a:extLst>
              </p:cNvPr>
              <p:cNvSpPr/>
              <p:nvPr/>
            </p:nvSpPr>
            <p:spPr>
              <a:xfrm>
                <a:off x="6097723" y="4318373"/>
                <a:ext cx="92037" cy="95900"/>
              </a:xfrm>
              <a:custGeom>
                <a:avLst/>
                <a:gdLst>
                  <a:gd name="connsiteX0" fmla="*/ 55462 w 92037"/>
                  <a:gd name="connsiteY0" fmla="*/ 69420 h 95900"/>
                  <a:gd name="connsiteX1" fmla="*/ 91657 w 92037"/>
                  <a:gd name="connsiteY1" fmla="*/ 95138 h 95900"/>
                  <a:gd name="connsiteX2" fmla="*/ 22124 w 92037"/>
                  <a:gd name="connsiteY2" fmla="*/ 95138 h 95900"/>
                  <a:gd name="connsiteX3" fmla="*/ 217 w 92037"/>
                  <a:gd name="connsiteY3" fmla="*/ 85613 h 95900"/>
                  <a:gd name="connsiteX4" fmla="*/ 11647 w 92037"/>
                  <a:gd name="connsiteY4" fmla="*/ 62753 h 95900"/>
                  <a:gd name="connsiteX5" fmla="*/ 34507 w 92037"/>
                  <a:gd name="connsiteY5" fmla="*/ 48466 h 95900"/>
                  <a:gd name="connsiteX6" fmla="*/ 47842 w 92037"/>
                  <a:gd name="connsiteY6" fmla="*/ 28463 h 95900"/>
                  <a:gd name="connsiteX7" fmla="*/ 23077 w 92037"/>
                  <a:gd name="connsiteY7" fmla="*/ 27511 h 95900"/>
                  <a:gd name="connsiteX8" fmla="*/ 3074 w 92037"/>
                  <a:gd name="connsiteY8" fmla="*/ 29416 h 95900"/>
                  <a:gd name="connsiteX9" fmla="*/ 217 w 92037"/>
                  <a:gd name="connsiteY9" fmla="*/ 11318 h 95900"/>
                  <a:gd name="connsiteX10" fmla="*/ 17362 w 92037"/>
                  <a:gd name="connsiteY10" fmla="*/ 841 h 95900"/>
                  <a:gd name="connsiteX11" fmla="*/ 77369 w 92037"/>
                  <a:gd name="connsiteY11" fmla="*/ 28463 h 95900"/>
                  <a:gd name="connsiteX12" fmla="*/ 55462 w 92037"/>
                  <a:gd name="connsiteY12" fmla="*/ 69420 h 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37" h="95900">
                    <a:moveTo>
                      <a:pt x="55462" y="69420"/>
                    </a:moveTo>
                    <a:cubicBezTo>
                      <a:pt x="69749" y="77041"/>
                      <a:pt x="95467" y="62753"/>
                      <a:pt x="91657" y="95138"/>
                    </a:cubicBezTo>
                    <a:cubicBezTo>
                      <a:pt x="68797" y="95138"/>
                      <a:pt x="44984" y="95138"/>
                      <a:pt x="22124" y="95138"/>
                    </a:cubicBezTo>
                    <a:cubicBezTo>
                      <a:pt x="14504" y="95138"/>
                      <a:pt x="2122" y="99901"/>
                      <a:pt x="217" y="85613"/>
                    </a:cubicBezTo>
                    <a:cubicBezTo>
                      <a:pt x="-736" y="76088"/>
                      <a:pt x="1169" y="67516"/>
                      <a:pt x="11647" y="62753"/>
                    </a:cubicBezTo>
                    <a:cubicBezTo>
                      <a:pt x="20219" y="58943"/>
                      <a:pt x="27839" y="53228"/>
                      <a:pt x="34507" y="48466"/>
                    </a:cubicBezTo>
                    <a:cubicBezTo>
                      <a:pt x="42127" y="43703"/>
                      <a:pt x="53557" y="38941"/>
                      <a:pt x="47842" y="28463"/>
                    </a:cubicBezTo>
                    <a:cubicBezTo>
                      <a:pt x="42127" y="17033"/>
                      <a:pt x="31649" y="17986"/>
                      <a:pt x="23077" y="27511"/>
                    </a:cubicBezTo>
                    <a:cubicBezTo>
                      <a:pt x="17362" y="33226"/>
                      <a:pt x="8789" y="36083"/>
                      <a:pt x="3074" y="29416"/>
                    </a:cubicBezTo>
                    <a:cubicBezTo>
                      <a:pt x="-736" y="25605"/>
                      <a:pt x="217" y="17033"/>
                      <a:pt x="217" y="11318"/>
                    </a:cubicBezTo>
                    <a:cubicBezTo>
                      <a:pt x="1169" y="841"/>
                      <a:pt x="9742" y="-112"/>
                      <a:pt x="17362" y="841"/>
                    </a:cubicBezTo>
                    <a:cubicBezTo>
                      <a:pt x="40222" y="3698"/>
                      <a:pt x="70702" y="-12495"/>
                      <a:pt x="77369" y="28463"/>
                    </a:cubicBezTo>
                    <a:cubicBezTo>
                      <a:pt x="82132" y="50370"/>
                      <a:pt x="62129" y="53228"/>
                      <a:pt x="55462" y="69420"/>
                    </a:cubicBezTo>
                    <a:close/>
                  </a:path>
                </a:pathLst>
              </a:custGeom>
              <a:solidFill>
                <a:srgbClr val="185833"/>
              </a:solidFill>
              <a:ln w="9525" cap="flat">
                <a:noFill/>
                <a:prstDash val="solid"/>
                <a:miter/>
              </a:ln>
            </p:spPr>
            <p:txBody>
              <a:bodyPr rtlCol="0" anchor="ctr"/>
              <a:lstStyle/>
              <a:p>
                <a:endParaRPr lang="zh-CN" altLang="en-US" sz="1800"/>
              </a:p>
            </p:txBody>
          </p:sp>
          <p:sp>
            <p:nvSpPr>
              <p:cNvPr id="188" name="任意多边形: 形状 187">
                <a:extLst>
                  <a:ext uri="{FF2B5EF4-FFF2-40B4-BE49-F238E27FC236}">
                    <a16:creationId xmlns:a16="http://schemas.microsoft.com/office/drawing/2014/main" id="{8CDA6B42-8311-4AF4-83B2-5BCCE2E7EBF4}"/>
                  </a:ext>
                </a:extLst>
              </p:cNvPr>
              <p:cNvSpPr/>
              <p:nvPr/>
            </p:nvSpPr>
            <p:spPr>
              <a:xfrm>
                <a:off x="6217899" y="4318885"/>
                <a:ext cx="99166" cy="95703"/>
              </a:xfrm>
              <a:custGeom>
                <a:avLst/>
                <a:gdLst>
                  <a:gd name="connsiteX0" fmla="*/ 97211 w 99166"/>
                  <a:gd name="connsiteY0" fmla="*/ 70813 h 95703"/>
                  <a:gd name="connsiteX1" fmla="*/ 93400 w 99166"/>
                  <a:gd name="connsiteY1" fmla="*/ 92721 h 95703"/>
                  <a:gd name="connsiteX2" fmla="*/ 64825 w 99166"/>
                  <a:gd name="connsiteY2" fmla="*/ 87958 h 95703"/>
                  <a:gd name="connsiteX3" fmla="*/ 26725 w 99166"/>
                  <a:gd name="connsiteY3" fmla="*/ 70813 h 95703"/>
                  <a:gd name="connsiteX4" fmla="*/ 55 w 99166"/>
                  <a:gd name="connsiteY4" fmla="*/ 49858 h 95703"/>
                  <a:gd name="connsiteX5" fmla="*/ 27678 w 99166"/>
                  <a:gd name="connsiteY5" fmla="*/ 2233 h 95703"/>
                  <a:gd name="connsiteX6" fmla="*/ 57205 w 99166"/>
                  <a:gd name="connsiteY6" fmla="*/ 20331 h 95703"/>
                  <a:gd name="connsiteX7" fmla="*/ 84828 w 99166"/>
                  <a:gd name="connsiteY7" fmla="*/ 48906 h 95703"/>
                  <a:gd name="connsiteX8" fmla="*/ 97211 w 99166"/>
                  <a:gd name="connsiteY8" fmla="*/ 70813 h 9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166" h="95703">
                    <a:moveTo>
                      <a:pt x="97211" y="70813"/>
                    </a:moveTo>
                    <a:cubicBezTo>
                      <a:pt x="85780" y="77481"/>
                      <a:pt x="104830" y="88911"/>
                      <a:pt x="93400" y="92721"/>
                    </a:cubicBezTo>
                    <a:cubicBezTo>
                      <a:pt x="84828" y="95578"/>
                      <a:pt x="68636" y="99388"/>
                      <a:pt x="64825" y="87958"/>
                    </a:cubicBezTo>
                    <a:cubicBezTo>
                      <a:pt x="57205" y="67003"/>
                      <a:pt x="41965" y="68908"/>
                      <a:pt x="26725" y="70813"/>
                    </a:cubicBezTo>
                    <a:cubicBezTo>
                      <a:pt x="10533" y="71766"/>
                      <a:pt x="-897" y="65098"/>
                      <a:pt x="55" y="49858"/>
                    </a:cubicBezTo>
                    <a:cubicBezTo>
                      <a:pt x="1008" y="29856"/>
                      <a:pt x="9580" y="10806"/>
                      <a:pt x="27678" y="2233"/>
                    </a:cubicBezTo>
                    <a:cubicBezTo>
                      <a:pt x="41965" y="-5387"/>
                      <a:pt x="50538" y="7948"/>
                      <a:pt x="57205" y="20331"/>
                    </a:cubicBezTo>
                    <a:cubicBezTo>
                      <a:pt x="62920" y="32713"/>
                      <a:pt x="65778" y="47953"/>
                      <a:pt x="84828" y="48906"/>
                    </a:cubicBezTo>
                    <a:cubicBezTo>
                      <a:pt x="95305" y="48906"/>
                      <a:pt x="102925" y="58431"/>
                      <a:pt x="97211" y="70813"/>
                    </a:cubicBezTo>
                    <a:close/>
                  </a:path>
                </a:pathLst>
              </a:custGeom>
              <a:solidFill>
                <a:srgbClr val="165A35"/>
              </a:solidFill>
              <a:ln w="9525" cap="flat">
                <a:noFill/>
                <a:prstDash val="solid"/>
                <a:miter/>
              </a:ln>
            </p:spPr>
            <p:txBody>
              <a:bodyPr rtlCol="0" anchor="ctr"/>
              <a:lstStyle/>
              <a:p>
                <a:endParaRPr lang="zh-CN" altLang="en-US" sz="1800"/>
              </a:p>
            </p:txBody>
          </p:sp>
          <p:sp>
            <p:nvSpPr>
              <p:cNvPr id="189" name="任意多边形: 形状 188">
                <a:extLst>
                  <a:ext uri="{FF2B5EF4-FFF2-40B4-BE49-F238E27FC236}">
                    <a16:creationId xmlns:a16="http://schemas.microsoft.com/office/drawing/2014/main" id="{C693CF9D-F81E-429D-A071-0BE28D381D46}"/>
                  </a:ext>
                </a:extLst>
              </p:cNvPr>
              <p:cNvSpPr/>
              <p:nvPr/>
            </p:nvSpPr>
            <p:spPr>
              <a:xfrm>
                <a:off x="5885532" y="4318156"/>
                <a:ext cx="64806" cy="95513"/>
              </a:xfrm>
              <a:custGeom>
                <a:avLst/>
                <a:gdLst>
                  <a:gd name="connsiteX0" fmla="*/ 0 w 64806"/>
                  <a:gd name="connsiteY0" fmla="*/ 91545 h 95513"/>
                  <a:gd name="connsiteX1" fmla="*/ 36195 w 64806"/>
                  <a:gd name="connsiteY1" fmla="*/ 10582 h 95513"/>
                  <a:gd name="connsiteX2" fmla="*/ 59055 w 64806"/>
                  <a:gd name="connsiteY2" fmla="*/ 1057 h 95513"/>
                  <a:gd name="connsiteX3" fmla="*/ 60960 w 64806"/>
                  <a:gd name="connsiteY3" fmla="*/ 21059 h 95513"/>
                  <a:gd name="connsiteX4" fmla="*/ 45720 w 64806"/>
                  <a:gd name="connsiteY4" fmla="*/ 68684 h 95513"/>
                  <a:gd name="connsiteX5" fmla="*/ 0 w 64806"/>
                  <a:gd name="connsiteY5" fmla="*/ 91545 h 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6" h="95513">
                    <a:moveTo>
                      <a:pt x="0" y="91545"/>
                    </a:moveTo>
                    <a:cubicBezTo>
                      <a:pt x="12382" y="63922"/>
                      <a:pt x="23813" y="37252"/>
                      <a:pt x="36195" y="10582"/>
                    </a:cubicBezTo>
                    <a:cubicBezTo>
                      <a:pt x="40957" y="1057"/>
                      <a:pt x="50482" y="-1800"/>
                      <a:pt x="59055" y="1057"/>
                    </a:cubicBezTo>
                    <a:cubicBezTo>
                      <a:pt x="69532" y="4867"/>
                      <a:pt x="62865" y="14392"/>
                      <a:pt x="60960" y="21059"/>
                    </a:cubicBezTo>
                    <a:cubicBezTo>
                      <a:pt x="56197" y="37252"/>
                      <a:pt x="48577" y="52492"/>
                      <a:pt x="45720" y="68684"/>
                    </a:cubicBezTo>
                    <a:cubicBezTo>
                      <a:pt x="39052" y="93450"/>
                      <a:pt x="26670" y="101070"/>
                      <a:pt x="0" y="91545"/>
                    </a:cubicBezTo>
                    <a:close/>
                  </a:path>
                </a:pathLst>
              </a:custGeom>
              <a:solidFill>
                <a:srgbClr val="1B5B37"/>
              </a:solidFill>
              <a:ln w="9525" cap="flat">
                <a:noFill/>
                <a:prstDash val="solid"/>
                <a:miter/>
              </a:ln>
            </p:spPr>
            <p:txBody>
              <a:bodyPr rtlCol="0" anchor="ctr"/>
              <a:lstStyle/>
              <a:p>
                <a:endParaRPr lang="zh-CN" altLang="en-US" sz="1800"/>
              </a:p>
            </p:txBody>
          </p:sp>
          <p:sp>
            <p:nvSpPr>
              <p:cNvPr id="190" name="任意多边形: 形状 189">
                <a:extLst>
                  <a:ext uri="{FF2B5EF4-FFF2-40B4-BE49-F238E27FC236}">
                    <a16:creationId xmlns:a16="http://schemas.microsoft.com/office/drawing/2014/main" id="{3E4FCF14-29F3-48C5-9939-268F874A4DD5}"/>
                  </a:ext>
                </a:extLst>
              </p:cNvPr>
              <p:cNvSpPr/>
              <p:nvPr/>
            </p:nvSpPr>
            <p:spPr>
              <a:xfrm>
                <a:off x="6032432" y="3288609"/>
                <a:ext cx="131229" cy="330517"/>
              </a:xfrm>
              <a:custGeom>
                <a:avLst/>
                <a:gdLst>
                  <a:gd name="connsiteX0" fmla="*/ 3595 w 131229"/>
                  <a:gd name="connsiteY0" fmla="*/ 172403 h 330517"/>
                  <a:gd name="connsiteX1" fmla="*/ 2642 w 131229"/>
                  <a:gd name="connsiteY1" fmla="*/ 90488 h 330517"/>
                  <a:gd name="connsiteX2" fmla="*/ 56935 w 131229"/>
                  <a:gd name="connsiteY2" fmla="*/ 2857 h 330517"/>
                  <a:gd name="connsiteX3" fmla="*/ 68365 w 131229"/>
                  <a:gd name="connsiteY3" fmla="*/ 0 h 330517"/>
                  <a:gd name="connsiteX4" fmla="*/ 126467 w 131229"/>
                  <a:gd name="connsiteY4" fmla="*/ 27622 h 330517"/>
                  <a:gd name="connsiteX5" fmla="*/ 130277 w 131229"/>
                  <a:gd name="connsiteY5" fmla="*/ 63818 h 330517"/>
                  <a:gd name="connsiteX6" fmla="*/ 131230 w 131229"/>
                  <a:gd name="connsiteY6" fmla="*/ 300038 h 330517"/>
                  <a:gd name="connsiteX7" fmla="*/ 100750 w 131229"/>
                  <a:gd name="connsiteY7" fmla="*/ 330518 h 330517"/>
                  <a:gd name="connsiteX8" fmla="*/ 4547 w 131229"/>
                  <a:gd name="connsiteY8" fmla="*/ 235268 h 330517"/>
                  <a:gd name="connsiteX9" fmla="*/ 3595 w 131229"/>
                  <a:gd name="connsiteY9" fmla="*/ 172403 h 33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9" h="330517">
                    <a:moveTo>
                      <a:pt x="3595" y="172403"/>
                    </a:moveTo>
                    <a:cubicBezTo>
                      <a:pt x="3595" y="144780"/>
                      <a:pt x="8357" y="116205"/>
                      <a:pt x="2642" y="90488"/>
                    </a:cubicBezTo>
                    <a:cubicBezTo>
                      <a:pt x="-9740" y="40005"/>
                      <a:pt x="23597" y="22860"/>
                      <a:pt x="56935" y="2857"/>
                    </a:cubicBezTo>
                    <a:cubicBezTo>
                      <a:pt x="59792" y="953"/>
                      <a:pt x="64555" y="0"/>
                      <a:pt x="68365" y="0"/>
                    </a:cubicBezTo>
                    <a:cubicBezTo>
                      <a:pt x="90272" y="2857"/>
                      <a:pt x="99797" y="30480"/>
                      <a:pt x="126467" y="27622"/>
                    </a:cubicBezTo>
                    <a:cubicBezTo>
                      <a:pt x="132182" y="26670"/>
                      <a:pt x="130277" y="51435"/>
                      <a:pt x="130277" y="63818"/>
                    </a:cubicBezTo>
                    <a:cubicBezTo>
                      <a:pt x="130277" y="142875"/>
                      <a:pt x="129325" y="220980"/>
                      <a:pt x="131230" y="300038"/>
                    </a:cubicBezTo>
                    <a:cubicBezTo>
                      <a:pt x="131230" y="323850"/>
                      <a:pt x="125515" y="330518"/>
                      <a:pt x="100750" y="330518"/>
                    </a:cubicBezTo>
                    <a:cubicBezTo>
                      <a:pt x="4547" y="330518"/>
                      <a:pt x="4547" y="331470"/>
                      <a:pt x="4547" y="235268"/>
                    </a:cubicBezTo>
                    <a:cubicBezTo>
                      <a:pt x="3595" y="214313"/>
                      <a:pt x="3595" y="193357"/>
                      <a:pt x="3595" y="172403"/>
                    </a:cubicBezTo>
                    <a:close/>
                  </a:path>
                </a:pathLst>
              </a:custGeom>
              <a:solidFill>
                <a:srgbClr val="F9FDFB"/>
              </a:solidFill>
              <a:ln w="9525" cap="flat">
                <a:noFill/>
                <a:prstDash val="solid"/>
                <a:miter/>
              </a:ln>
            </p:spPr>
            <p:txBody>
              <a:bodyPr rtlCol="0" anchor="ctr"/>
              <a:lstStyle/>
              <a:p>
                <a:endParaRPr lang="zh-CN" altLang="en-US" sz="1800"/>
              </a:p>
            </p:txBody>
          </p:sp>
          <p:sp>
            <p:nvSpPr>
              <p:cNvPr id="191" name="任意多边形: 形状 190">
                <a:extLst>
                  <a:ext uri="{FF2B5EF4-FFF2-40B4-BE49-F238E27FC236}">
                    <a16:creationId xmlns:a16="http://schemas.microsoft.com/office/drawing/2014/main" id="{B1A7FC5F-9392-419F-9CBC-65A2AA4C7C89}"/>
                  </a:ext>
                </a:extLst>
              </p:cNvPr>
              <p:cNvSpPr/>
              <p:nvPr/>
            </p:nvSpPr>
            <p:spPr>
              <a:xfrm>
                <a:off x="6035074" y="3656547"/>
                <a:ext cx="127635" cy="64800"/>
              </a:xfrm>
              <a:custGeom>
                <a:avLst/>
                <a:gdLst>
                  <a:gd name="connsiteX0" fmla="*/ 67628 w 127635"/>
                  <a:gd name="connsiteY0" fmla="*/ 1631 h 64800"/>
                  <a:gd name="connsiteX1" fmla="*/ 95250 w 127635"/>
                  <a:gd name="connsiteY1" fmla="*/ 1631 h 64800"/>
                  <a:gd name="connsiteX2" fmla="*/ 127635 w 127635"/>
                  <a:gd name="connsiteY2" fmla="*/ 33064 h 64800"/>
                  <a:gd name="connsiteX3" fmla="*/ 94298 w 127635"/>
                  <a:gd name="connsiteY3" fmla="*/ 64496 h 64800"/>
                  <a:gd name="connsiteX4" fmla="*/ 31433 w 127635"/>
                  <a:gd name="connsiteY4" fmla="*/ 64496 h 64800"/>
                  <a:gd name="connsiteX5" fmla="*/ 0 w 127635"/>
                  <a:gd name="connsiteY5" fmla="*/ 34016 h 64800"/>
                  <a:gd name="connsiteX6" fmla="*/ 32385 w 127635"/>
                  <a:gd name="connsiteY6" fmla="*/ 679 h 64800"/>
                  <a:gd name="connsiteX7" fmla="*/ 67628 w 127635"/>
                  <a:gd name="connsiteY7" fmla="*/ 1631 h 6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 h="64800">
                    <a:moveTo>
                      <a:pt x="67628" y="1631"/>
                    </a:moveTo>
                    <a:cubicBezTo>
                      <a:pt x="77153" y="1631"/>
                      <a:pt x="85725" y="2584"/>
                      <a:pt x="95250" y="1631"/>
                    </a:cubicBezTo>
                    <a:cubicBezTo>
                      <a:pt x="120968" y="-2179"/>
                      <a:pt x="127635" y="7346"/>
                      <a:pt x="127635" y="33064"/>
                    </a:cubicBezTo>
                    <a:cubicBezTo>
                      <a:pt x="127635" y="59734"/>
                      <a:pt x="119063" y="66401"/>
                      <a:pt x="94298" y="64496"/>
                    </a:cubicBezTo>
                    <a:cubicBezTo>
                      <a:pt x="73343" y="62591"/>
                      <a:pt x="52388" y="62591"/>
                      <a:pt x="31433" y="64496"/>
                    </a:cubicBezTo>
                    <a:cubicBezTo>
                      <a:pt x="7620" y="66401"/>
                      <a:pt x="0" y="59734"/>
                      <a:pt x="0" y="34016"/>
                    </a:cubicBezTo>
                    <a:cubicBezTo>
                      <a:pt x="0" y="9251"/>
                      <a:pt x="5715" y="-3131"/>
                      <a:pt x="32385" y="679"/>
                    </a:cubicBezTo>
                    <a:cubicBezTo>
                      <a:pt x="43815" y="2584"/>
                      <a:pt x="56198" y="1631"/>
                      <a:pt x="67628" y="1631"/>
                    </a:cubicBezTo>
                    <a:close/>
                  </a:path>
                </a:pathLst>
              </a:custGeom>
              <a:solidFill>
                <a:srgbClr val="F9FDFA"/>
              </a:solidFill>
              <a:ln w="9525" cap="flat">
                <a:noFill/>
                <a:prstDash val="solid"/>
                <a:miter/>
              </a:ln>
            </p:spPr>
            <p:txBody>
              <a:bodyPr rtlCol="0" anchor="ctr"/>
              <a:lstStyle/>
              <a:p>
                <a:endParaRPr lang="zh-CN" altLang="en-US" sz="1800"/>
              </a:p>
            </p:txBody>
          </p:sp>
          <p:sp>
            <p:nvSpPr>
              <p:cNvPr id="192" name="任意多边形: 形状 191">
                <a:extLst>
                  <a:ext uri="{FF2B5EF4-FFF2-40B4-BE49-F238E27FC236}">
                    <a16:creationId xmlns:a16="http://schemas.microsoft.com/office/drawing/2014/main" id="{BBBCBB67-DB23-4094-9866-FEAD95B4C03D}"/>
                  </a:ext>
                </a:extLst>
              </p:cNvPr>
              <p:cNvSpPr/>
              <p:nvPr/>
            </p:nvSpPr>
            <p:spPr>
              <a:xfrm>
                <a:off x="6111787" y="2857009"/>
                <a:ext cx="28062" cy="67774"/>
              </a:xfrm>
              <a:custGeom>
                <a:avLst/>
                <a:gdLst>
                  <a:gd name="connsiteX0" fmla="*/ 28062 w 28062"/>
                  <a:gd name="connsiteY0" fmla="*/ 31549 h 67774"/>
                  <a:gd name="connsiteX1" fmla="*/ 13775 w 28062"/>
                  <a:gd name="connsiteY1" fmla="*/ 67744 h 67774"/>
                  <a:gd name="connsiteX2" fmla="*/ 3298 w 28062"/>
                  <a:gd name="connsiteY2" fmla="*/ 37264 h 67774"/>
                  <a:gd name="connsiteX3" fmla="*/ 14728 w 28062"/>
                  <a:gd name="connsiteY3" fmla="*/ 117 h 67774"/>
                  <a:gd name="connsiteX4" fmla="*/ 28062 w 28062"/>
                  <a:gd name="connsiteY4" fmla="*/ 31549 h 67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62" h="67774">
                    <a:moveTo>
                      <a:pt x="28062" y="31549"/>
                    </a:moveTo>
                    <a:cubicBezTo>
                      <a:pt x="19490" y="42027"/>
                      <a:pt x="40445" y="66792"/>
                      <a:pt x="13775" y="67744"/>
                    </a:cubicBezTo>
                    <a:cubicBezTo>
                      <a:pt x="-6227" y="68697"/>
                      <a:pt x="2345" y="46789"/>
                      <a:pt x="3298" y="37264"/>
                    </a:cubicBezTo>
                    <a:cubicBezTo>
                      <a:pt x="5203" y="24882"/>
                      <a:pt x="-10990" y="1069"/>
                      <a:pt x="14728" y="117"/>
                    </a:cubicBezTo>
                    <a:cubicBezTo>
                      <a:pt x="36635" y="-1788"/>
                      <a:pt x="22348" y="20119"/>
                      <a:pt x="28062" y="31549"/>
                    </a:cubicBezTo>
                    <a:close/>
                  </a:path>
                </a:pathLst>
              </a:custGeom>
              <a:solidFill>
                <a:srgbClr val="EDFEF5"/>
              </a:solidFill>
              <a:ln w="9525" cap="flat">
                <a:noFill/>
                <a:prstDash val="solid"/>
                <a:miter/>
              </a:ln>
            </p:spPr>
            <p:txBody>
              <a:bodyPr rtlCol="0" anchor="ctr"/>
              <a:lstStyle/>
              <a:p>
                <a:endParaRPr lang="zh-CN" altLang="en-US" sz="1800"/>
              </a:p>
            </p:txBody>
          </p:sp>
          <p:sp>
            <p:nvSpPr>
              <p:cNvPr id="193" name="任意多边形: 形状 192">
                <a:extLst>
                  <a:ext uri="{FF2B5EF4-FFF2-40B4-BE49-F238E27FC236}">
                    <a16:creationId xmlns:a16="http://schemas.microsoft.com/office/drawing/2014/main" id="{0F63C78C-EA73-42B7-9A60-65CEE59770A7}"/>
                  </a:ext>
                </a:extLst>
              </p:cNvPr>
              <p:cNvSpPr/>
              <p:nvPr/>
            </p:nvSpPr>
            <p:spPr>
              <a:xfrm>
                <a:off x="6056933" y="2856890"/>
                <a:ext cx="27274" cy="67890"/>
              </a:xfrm>
              <a:custGeom>
                <a:avLst/>
                <a:gdLst>
                  <a:gd name="connsiteX0" fmla="*/ 26719 w 27274"/>
                  <a:gd name="connsiteY0" fmla="*/ 35479 h 67890"/>
                  <a:gd name="connsiteX1" fmla="*/ 16241 w 27274"/>
                  <a:gd name="connsiteY1" fmla="*/ 67864 h 67890"/>
                  <a:gd name="connsiteX2" fmla="*/ 3859 w 27274"/>
                  <a:gd name="connsiteY2" fmla="*/ 31669 h 67890"/>
                  <a:gd name="connsiteX3" fmla="*/ 16241 w 27274"/>
                  <a:gd name="connsiteY3" fmla="*/ 236 h 67890"/>
                  <a:gd name="connsiteX4" fmla="*/ 26719 w 27274"/>
                  <a:gd name="connsiteY4" fmla="*/ 35479 h 67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 h="67890">
                    <a:moveTo>
                      <a:pt x="26719" y="35479"/>
                    </a:moveTo>
                    <a:cubicBezTo>
                      <a:pt x="21956" y="46909"/>
                      <a:pt x="35291" y="66911"/>
                      <a:pt x="16241" y="67864"/>
                    </a:cubicBezTo>
                    <a:cubicBezTo>
                      <a:pt x="-11381" y="68816"/>
                      <a:pt x="4811" y="44051"/>
                      <a:pt x="3859" y="31669"/>
                    </a:cubicBezTo>
                    <a:cubicBezTo>
                      <a:pt x="2906" y="21191"/>
                      <a:pt x="-7572" y="-2621"/>
                      <a:pt x="16241" y="236"/>
                    </a:cubicBezTo>
                    <a:cubicBezTo>
                      <a:pt x="36244" y="2141"/>
                      <a:pt x="21956" y="24049"/>
                      <a:pt x="26719" y="35479"/>
                    </a:cubicBezTo>
                    <a:close/>
                  </a:path>
                </a:pathLst>
              </a:custGeom>
              <a:solidFill>
                <a:srgbClr val="ECFEF6"/>
              </a:solidFill>
              <a:ln w="9525" cap="flat">
                <a:noFill/>
                <a:prstDash val="solid"/>
                <a:miter/>
              </a:ln>
            </p:spPr>
            <p:txBody>
              <a:bodyPr rtlCol="0" anchor="ctr"/>
              <a:lstStyle/>
              <a:p>
                <a:endParaRPr lang="zh-CN" altLang="en-US" sz="1800"/>
              </a:p>
            </p:txBody>
          </p:sp>
          <p:sp>
            <p:nvSpPr>
              <p:cNvPr id="194" name="任意多边形: 形状 193">
                <a:extLst>
                  <a:ext uri="{FF2B5EF4-FFF2-40B4-BE49-F238E27FC236}">
                    <a16:creationId xmlns:a16="http://schemas.microsoft.com/office/drawing/2014/main" id="{DD8EB3CF-33AB-4A91-AC9B-D24B8FCE55DB}"/>
                  </a:ext>
                </a:extLst>
              </p:cNvPr>
              <p:cNvSpPr/>
              <p:nvPr/>
            </p:nvSpPr>
            <p:spPr>
              <a:xfrm>
                <a:off x="6083652" y="3375206"/>
                <a:ext cx="32384" cy="180102"/>
              </a:xfrm>
              <a:custGeom>
                <a:avLst/>
                <a:gdLst>
                  <a:gd name="connsiteX0" fmla="*/ 32385 w 32384"/>
                  <a:gd name="connsiteY0" fmla="*/ 90568 h 180102"/>
                  <a:gd name="connsiteX1" fmla="*/ 32385 w 32384"/>
                  <a:gd name="connsiteY1" fmla="*/ 161053 h 180102"/>
                  <a:gd name="connsiteX2" fmla="*/ 18097 w 32384"/>
                  <a:gd name="connsiteY2" fmla="*/ 180103 h 180102"/>
                  <a:gd name="connsiteX3" fmla="*/ 0 w 32384"/>
                  <a:gd name="connsiteY3" fmla="*/ 160100 h 180102"/>
                  <a:gd name="connsiteX4" fmla="*/ 0 w 32384"/>
                  <a:gd name="connsiteY4" fmla="*/ 19130 h 180102"/>
                  <a:gd name="connsiteX5" fmla="*/ 19050 w 32384"/>
                  <a:gd name="connsiteY5" fmla="*/ 80 h 180102"/>
                  <a:gd name="connsiteX6" fmla="*/ 32385 w 32384"/>
                  <a:gd name="connsiteY6" fmla="*/ 20083 h 180102"/>
                  <a:gd name="connsiteX7" fmla="*/ 32385 w 32384"/>
                  <a:gd name="connsiteY7" fmla="*/ 90568 h 18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4" h="180102">
                    <a:moveTo>
                      <a:pt x="32385" y="90568"/>
                    </a:moveTo>
                    <a:cubicBezTo>
                      <a:pt x="32385" y="114380"/>
                      <a:pt x="32385" y="137240"/>
                      <a:pt x="32385" y="161053"/>
                    </a:cubicBezTo>
                    <a:cubicBezTo>
                      <a:pt x="32385" y="170578"/>
                      <a:pt x="31433" y="180103"/>
                      <a:pt x="18097" y="180103"/>
                    </a:cubicBezTo>
                    <a:cubicBezTo>
                      <a:pt x="4763" y="180103"/>
                      <a:pt x="0" y="172483"/>
                      <a:pt x="0" y="160100"/>
                    </a:cubicBezTo>
                    <a:cubicBezTo>
                      <a:pt x="0" y="113427"/>
                      <a:pt x="0" y="65802"/>
                      <a:pt x="0" y="19130"/>
                    </a:cubicBezTo>
                    <a:cubicBezTo>
                      <a:pt x="0" y="6747"/>
                      <a:pt x="5715" y="-873"/>
                      <a:pt x="19050" y="80"/>
                    </a:cubicBezTo>
                    <a:cubicBezTo>
                      <a:pt x="31433" y="1033"/>
                      <a:pt x="32385" y="10558"/>
                      <a:pt x="32385" y="20083"/>
                    </a:cubicBezTo>
                    <a:cubicBezTo>
                      <a:pt x="32385" y="43895"/>
                      <a:pt x="32385" y="66755"/>
                      <a:pt x="32385" y="90568"/>
                    </a:cubicBezTo>
                    <a:close/>
                  </a:path>
                </a:pathLst>
              </a:custGeom>
              <a:solidFill>
                <a:srgbClr val="07552A"/>
              </a:solidFill>
              <a:ln w="9525" cap="flat">
                <a:noFill/>
                <a:prstDash val="solid"/>
                <a:miter/>
              </a:ln>
            </p:spPr>
            <p:txBody>
              <a:bodyPr rtlCol="0" anchor="ctr"/>
              <a:lstStyle/>
              <a:p>
                <a:endParaRPr lang="zh-CN" altLang="en-US" sz="1800"/>
              </a:p>
            </p:txBody>
          </p:sp>
        </p:grpSp>
      </p:grpSp>
    </p:spTree>
    <p:extLst>
      <p:ext uri="{BB962C8B-B14F-4D97-AF65-F5344CB8AC3E}">
        <p14:creationId xmlns:p14="http://schemas.microsoft.com/office/powerpoint/2010/main" val="11786712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1833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5722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2DC9C0-D8FD-4CD0-8894-E45E6E80624E}" type="datetimeFigureOut">
              <a:rPr lang="zh-CN" altLang="en-US" smtClean="0"/>
              <a:t>2021/5/29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561D9B-351E-4FDC-B04B-D295FE03C3C7}" type="slidenum">
              <a:rPr lang="zh-CN" altLang="en-US" smtClean="0"/>
              <a:t>‹#›</a:t>
            </a:fld>
            <a:endParaRPr lang="zh-CN" altLang="en-US"/>
          </a:p>
        </p:txBody>
      </p:sp>
    </p:spTree>
    <p:extLst>
      <p:ext uri="{BB962C8B-B14F-4D97-AF65-F5344CB8AC3E}">
        <p14:creationId xmlns:p14="http://schemas.microsoft.com/office/powerpoint/2010/main" val="247881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79527-5B14-4A22-AD0D-44AA2BB2261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8F3CB5-AA47-4A50-AFB7-9CCFA178705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9B03858-C3CA-4D1A-9A99-59855F88354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2470026-C123-48AC-8268-3AC5FEBF74CC}"/>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6" name="页脚占位符 5">
            <a:extLst>
              <a:ext uri="{FF2B5EF4-FFF2-40B4-BE49-F238E27FC236}">
                <a16:creationId xmlns:a16="http://schemas.microsoft.com/office/drawing/2014/main" id="{7ADE5E44-61EF-44F9-95CC-BEE0B1D1010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B26A79-E13C-4FCE-88BE-8966D6DF130E}"/>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2350895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A38BE-C0FA-45E1-A961-60E0C83E0201}"/>
              </a:ext>
            </a:extLst>
          </p:cNvPr>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3C3E678-597E-41CA-8233-9EBC3D3B73B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2008656-D83D-4A84-9C7B-6362784502CF}"/>
              </a:ext>
            </a:extLst>
          </p:cNvPr>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89F3DF9-1E94-4707-9247-C6D6B5D5A7FD}"/>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2C4DDE8-8CE8-44BB-A3D9-99B513A93D99}"/>
              </a:ext>
            </a:extLst>
          </p:cNvPr>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CB73460-09DE-4202-A387-54F1F35217F4}"/>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8" name="页脚占位符 7">
            <a:extLst>
              <a:ext uri="{FF2B5EF4-FFF2-40B4-BE49-F238E27FC236}">
                <a16:creationId xmlns:a16="http://schemas.microsoft.com/office/drawing/2014/main" id="{4FB85ACF-AFBD-4B98-B120-40CB21072E0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DBD92BE-4EFA-4F03-B67D-B1909D6C1A1A}"/>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824564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C88A3-889C-4500-8906-09811901B42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82C24A1-C200-45B3-A487-A764FCCD58D3}"/>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4" name="页脚占位符 3">
            <a:extLst>
              <a:ext uri="{FF2B5EF4-FFF2-40B4-BE49-F238E27FC236}">
                <a16:creationId xmlns:a16="http://schemas.microsoft.com/office/drawing/2014/main" id="{13A91676-0D65-4C73-952F-660764D5E38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5EC6EC5-1E69-4263-9F79-36EF18E3B9D7}"/>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93701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C1C333-B192-433A-80BE-99034BFF8358}"/>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3" name="页脚占位符 2">
            <a:extLst>
              <a:ext uri="{FF2B5EF4-FFF2-40B4-BE49-F238E27FC236}">
                <a16:creationId xmlns:a16="http://schemas.microsoft.com/office/drawing/2014/main" id="{CE1BD683-23C3-4D35-AD07-6018E96B897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641C8DA-541B-4688-84D9-C7C945B6E82E}"/>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3333567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92154-1BFD-4CDE-A77B-8B6307B312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AAD3CC-65F0-4557-AFD1-7BA69278E1C6}"/>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F0FB1DD-565F-4D03-9342-20D8553E8F8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6C5D3ED-C0C3-49DA-8B18-045DEE211E15}"/>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6" name="页脚占位符 5">
            <a:extLst>
              <a:ext uri="{FF2B5EF4-FFF2-40B4-BE49-F238E27FC236}">
                <a16:creationId xmlns:a16="http://schemas.microsoft.com/office/drawing/2014/main" id="{8BB76125-9CDF-45EE-88EE-1D838A9F8C5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34CEC0-FB5D-436E-A3D9-DF132B28A021}"/>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2912076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6978A-87F3-42A2-9497-47F23B3FF6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9CA11F6-2038-418B-A211-F1BDF796FFF1}"/>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a:extLst>
              <a:ext uri="{FF2B5EF4-FFF2-40B4-BE49-F238E27FC236}">
                <a16:creationId xmlns:a16="http://schemas.microsoft.com/office/drawing/2014/main" id="{45062CA5-BAC1-4093-A3A8-0291F409AC45}"/>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D7D93C5-DC80-42CF-B3D5-FCAD39B7BAF7}"/>
              </a:ext>
            </a:extLst>
          </p:cNvPr>
          <p:cNvSpPr>
            <a:spLocks noGrp="1"/>
          </p:cNvSpPr>
          <p:nvPr>
            <p:ph type="dt" sz="half" idx="10"/>
          </p:nvPr>
        </p:nvSpPr>
        <p:spPr/>
        <p:txBody>
          <a:bodyPr/>
          <a:lstStyle/>
          <a:p>
            <a:fld id="{08BFA7E2-E14A-448F-A76A-D77BD25FB21B}" type="datetimeFigureOut">
              <a:rPr lang="zh-CN" altLang="en-US" smtClean="0"/>
              <a:t>2021/5/29</a:t>
            </a:fld>
            <a:endParaRPr lang="zh-CN" altLang="en-US"/>
          </a:p>
        </p:txBody>
      </p:sp>
      <p:sp>
        <p:nvSpPr>
          <p:cNvPr id="6" name="页脚占位符 5">
            <a:extLst>
              <a:ext uri="{FF2B5EF4-FFF2-40B4-BE49-F238E27FC236}">
                <a16:creationId xmlns:a16="http://schemas.microsoft.com/office/drawing/2014/main" id="{B021C056-0271-403E-8E30-70D709D645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34D463-B61C-4D76-95F3-C10F28AB507B}"/>
              </a:ext>
            </a:extLst>
          </p:cNvPr>
          <p:cNvSpPr>
            <a:spLocks noGrp="1"/>
          </p:cNvSpPr>
          <p:nvPr>
            <p:ph type="sldNum" sz="quarter" idx="12"/>
          </p:nvPr>
        </p:nvSpPr>
        <p:spPr/>
        <p:txBody>
          <a:body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289646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0FDE5D4-0C53-4F8B-BD18-885E7FE6100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C965E33-64C4-4C30-A561-9013813C68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E9C139C-7732-4203-AAC5-295FE4E1E533}"/>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FA7E2-E14A-448F-A76A-D77BD25FB21B}" type="datetimeFigureOut">
              <a:rPr lang="zh-CN" altLang="en-US" smtClean="0"/>
              <a:t>2021/5/29</a:t>
            </a:fld>
            <a:endParaRPr lang="zh-CN" altLang="en-US"/>
          </a:p>
        </p:txBody>
      </p:sp>
      <p:sp>
        <p:nvSpPr>
          <p:cNvPr id="5" name="页脚占位符 4">
            <a:extLst>
              <a:ext uri="{FF2B5EF4-FFF2-40B4-BE49-F238E27FC236}">
                <a16:creationId xmlns:a16="http://schemas.microsoft.com/office/drawing/2014/main" id="{12941D39-EF24-4492-93C0-9B1BB24A5848}"/>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60BD572-4D52-4F9E-9CDE-AAD9B33652F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24512-3A8F-4A7F-8692-147617358B59}" type="slidenum">
              <a:rPr lang="zh-CN" altLang="en-US" smtClean="0"/>
              <a:t>‹#›</a:t>
            </a:fld>
            <a:endParaRPr lang="zh-CN" altLang="en-US"/>
          </a:p>
        </p:txBody>
      </p:sp>
    </p:spTree>
    <p:extLst>
      <p:ext uri="{BB962C8B-B14F-4D97-AF65-F5344CB8AC3E}">
        <p14:creationId xmlns:p14="http://schemas.microsoft.com/office/powerpoint/2010/main" val="2934076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048EAF-DE42-486D-B880-0BBF997DC7E4}"/>
              </a:ext>
            </a:extLst>
          </p:cNvPr>
          <p:cNvSpPr>
            <a:spLocks noGrp="1"/>
          </p:cNvSpPr>
          <p:nvPr>
            <p:ph type="title"/>
          </p:nvPr>
        </p:nvSpPr>
        <p:spPr>
          <a:xfrm>
            <a:off x="660401" y="365127"/>
            <a:ext cx="8772023" cy="6635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9A445074-5C8E-4E37-8ABA-421696ACFD66}"/>
              </a:ext>
            </a:extLst>
          </p:cNvPr>
          <p:cNvSpPr>
            <a:spLocks noGrp="1"/>
          </p:cNvSpPr>
          <p:nvPr>
            <p:ph type="body" idx="1"/>
          </p:nvPr>
        </p:nvSpPr>
        <p:spPr>
          <a:xfrm>
            <a:off x="660401" y="1130301"/>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8E18EB6-64B2-4BB4-A2D5-7280680966B3}"/>
              </a:ext>
            </a:extLst>
          </p:cNvPr>
          <p:cNvSpPr>
            <a:spLocks noGrp="1"/>
          </p:cNvSpPr>
          <p:nvPr>
            <p:ph type="dt" sz="half" idx="2"/>
          </p:nvPr>
        </p:nvSpPr>
        <p:spPr>
          <a:xfrm>
            <a:off x="660400" y="6235702"/>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80874-66C6-4A3C-A840-65A33701802D}" type="datetime1">
              <a:rPr lang="zh-CN" altLang="en-US" smtClean="0"/>
              <a:t>2021/5/29</a:t>
            </a:fld>
            <a:endParaRPr lang="zh-CN" altLang="en-US"/>
          </a:p>
        </p:txBody>
      </p:sp>
      <p:sp>
        <p:nvSpPr>
          <p:cNvPr id="5" name="页脚占位符 4">
            <a:extLst>
              <a:ext uri="{FF2B5EF4-FFF2-40B4-BE49-F238E27FC236}">
                <a16:creationId xmlns:a16="http://schemas.microsoft.com/office/drawing/2014/main" id="{1D5CF029-AB3E-437A-A729-8C07D7450041}"/>
              </a:ext>
            </a:extLst>
          </p:cNvPr>
          <p:cNvSpPr>
            <a:spLocks noGrp="1"/>
          </p:cNvSpPr>
          <p:nvPr>
            <p:ph type="ftr" sz="quarter" idx="3"/>
          </p:nvPr>
        </p:nvSpPr>
        <p:spPr>
          <a:xfrm>
            <a:off x="4038600" y="62357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dirty="0"/>
              <a:t>博学之，审问之，慎思之，明辨之，笃行之</a:t>
            </a:r>
          </a:p>
        </p:txBody>
      </p:sp>
      <p:sp>
        <p:nvSpPr>
          <p:cNvPr id="6" name="灯片编号占位符 5">
            <a:extLst>
              <a:ext uri="{FF2B5EF4-FFF2-40B4-BE49-F238E27FC236}">
                <a16:creationId xmlns:a16="http://schemas.microsoft.com/office/drawing/2014/main" id="{611856DD-6A91-4F50-A9A6-F286B590104B}"/>
              </a:ext>
            </a:extLst>
          </p:cNvPr>
          <p:cNvSpPr>
            <a:spLocks noGrp="1"/>
          </p:cNvSpPr>
          <p:nvPr>
            <p:ph type="sldNum" sz="quarter" idx="4"/>
          </p:nvPr>
        </p:nvSpPr>
        <p:spPr>
          <a:xfrm>
            <a:off x="8610601" y="6235702"/>
            <a:ext cx="29083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EB049D-2BDA-4100-846B-C83E7A7D8094}" type="slidenum">
              <a:rPr lang="zh-CN" altLang="en-US" smtClean="0"/>
              <a:t>‹#›</a:t>
            </a:fld>
            <a:endParaRPr lang="zh-CN" altLang="en-US"/>
          </a:p>
        </p:txBody>
      </p:sp>
      <p:sp>
        <p:nvSpPr>
          <p:cNvPr id="7" name="矩形 6">
            <a:extLst>
              <a:ext uri="{FF2B5EF4-FFF2-40B4-BE49-F238E27FC236}">
                <a16:creationId xmlns:a16="http://schemas.microsoft.com/office/drawing/2014/main" id="{CAED20B3-5EC5-4A9F-87A4-C90AFB073FF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006508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Lst>
  <p:hf hdr="0"/>
  <p:txStyles>
    <p:titleStyle>
      <a:lvl1pPr algn="l" defTabSz="914377"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0.png"/><Relationship Id="rId3" Type="http://schemas.openxmlformats.org/officeDocument/2006/relationships/image" Target="../media/image7.png"/><Relationship Id="rId7" Type="http://schemas.openxmlformats.org/officeDocument/2006/relationships/image" Target="../media/image26.png"/><Relationship Id="rId12" Type="http://schemas.openxmlformats.org/officeDocument/2006/relationships/image" Target="../media/image590.png"/><Relationship Id="rId17" Type="http://schemas.openxmlformats.org/officeDocument/2006/relationships/image" Target="../media/image640.png"/><Relationship Id="rId2" Type="http://schemas.openxmlformats.org/officeDocument/2006/relationships/slideLayout" Target="../slideLayouts/slideLayout1.xml"/><Relationship Id="rId16" Type="http://schemas.openxmlformats.org/officeDocument/2006/relationships/image" Target="../media/image630.png"/><Relationship Id="rId1" Type="http://schemas.openxmlformats.org/officeDocument/2006/relationships/tags" Target="../tags/tag10.xml"/><Relationship Id="rId6" Type="http://schemas.openxmlformats.org/officeDocument/2006/relationships/image" Target="../media/image25.png"/><Relationship Id="rId11" Type="http://schemas.openxmlformats.org/officeDocument/2006/relationships/image" Target="../media/image580.png"/><Relationship Id="rId5" Type="http://schemas.openxmlformats.org/officeDocument/2006/relationships/image" Target="../media/image24.png"/><Relationship Id="rId15" Type="http://schemas.openxmlformats.org/officeDocument/2006/relationships/image" Target="../media/image620.png"/><Relationship Id="rId10" Type="http://schemas.openxmlformats.org/officeDocument/2006/relationships/image" Target="../media/image570.png"/><Relationship Id="rId4" Type="http://schemas.openxmlformats.org/officeDocument/2006/relationships/image" Target="../media/image23.png"/><Relationship Id="rId9" Type="http://schemas.openxmlformats.org/officeDocument/2006/relationships/image" Target="../media/image560.png"/><Relationship Id="rId14" Type="http://schemas.openxmlformats.org/officeDocument/2006/relationships/image" Target="../media/image610.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740.png"/><Relationship Id="rId18" Type="http://schemas.openxmlformats.org/officeDocument/2006/relationships/image" Target="../media/image79.png"/><Relationship Id="rId3" Type="http://schemas.openxmlformats.org/officeDocument/2006/relationships/image" Target="../media/image7.png"/><Relationship Id="rId7" Type="http://schemas.openxmlformats.org/officeDocument/2006/relationships/image" Target="../media/image30.png"/><Relationship Id="rId12" Type="http://schemas.openxmlformats.org/officeDocument/2006/relationships/image" Target="../media/image730.png"/><Relationship Id="rId17" Type="http://schemas.openxmlformats.org/officeDocument/2006/relationships/image" Target="../media/image780.png"/><Relationship Id="rId2" Type="http://schemas.openxmlformats.org/officeDocument/2006/relationships/slideLayout" Target="../slideLayouts/slideLayout1.xml"/><Relationship Id="rId16" Type="http://schemas.openxmlformats.org/officeDocument/2006/relationships/image" Target="../media/image770.png"/><Relationship Id="rId1" Type="http://schemas.openxmlformats.org/officeDocument/2006/relationships/tags" Target="../tags/tag11.xml"/><Relationship Id="rId6" Type="http://schemas.openxmlformats.org/officeDocument/2006/relationships/image" Target="../media/image29.png"/><Relationship Id="rId11" Type="http://schemas.openxmlformats.org/officeDocument/2006/relationships/image" Target="../media/image720.png"/><Relationship Id="rId5" Type="http://schemas.openxmlformats.org/officeDocument/2006/relationships/image" Target="../media/image28.png"/><Relationship Id="rId15" Type="http://schemas.openxmlformats.org/officeDocument/2006/relationships/image" Target="../media/image760.png"/><Relationship Id="rId10" Type="http://schemas.openxmlformats.org/officeDocument/2006/relationships/image" Target="../media/image710.png"/><Relationship Id="rId4" Type="http://schemas.openxmlformats.org/officeDocument/2006/relationships/image" Target="../media/image27.png"/><Relationship Id="rId9" Type="http://schemas.openxmlformats.org/officeDocument/2006/relationships/image" Target="../media/image700.png"/><Relationship Id="rId14" Type="http://schemas.openxmlformats.org/officeDocument/2006/relationships/image" Target="../media/image75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37.png"/><Relationship Id="rId12" Type="http://schemas.openxmlformats.org/officeDocument/2006/relationships/image" Target="../media/image88.png"/><Relationship Id="rId2" Type="http://schemas.openxmlformats.org/officeDocument/2006/relationships/slideLayout" Target="../slideLayouts/slideLayout1.xml"/><Relationship Id="rId16" Type="http://schemas.openxmlformats.org/officeDocument/2006/relationships/image" Target="../media/image92.png"/><Relationship Id="rId1" Type="http://schemas.openxmlformats.org/officeDocument/2006/relationships/tags" Target="../tags/tag14.xml"/><Relationship Id="rId6" Type="http://schemas.openxmlformats.org/officeDocument/2006/relationships/image" Target="../media/image36.png"/><Relationship Id="rId11" Type="http://schemas.openxmlformats.org/officeDocument/2006/relationships/image" Target="../media/image87.png"/><Relationship Id="rId5" Type="http://schemas.openxmlformats.org/officeDocument/2006/relationships/image" Target="../media/image35.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34.png"/><Relationship Id="rId9" Type="http://schemas.openxmlformats.org/officeDocument/2006/relationships/image" Target="../media/image85.png"/><Relationship Id="rId1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3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3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8.png"/><Relationship Id="rId18" Type="http://schemas.openxmlformats.org/officeDocument/2006/relationships/image" Target="../media/image47.png"/><Relationship Id="rId3" Type="http://schemas.openxmlformats.org/officeDocument/2006/relationships/image" Target="../media/image7.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46.png"/><Relationship Id="rId2" Type="http://schemas.openxmlformats.org/officeDocument/2006/relationships/slideLayout" Target="../slideLayouts/slideLayout1.xml"/><Relationship Id="rId16" Type="http://schemas.openxmlformats.org/officeDocument/2006/relationships/image" Target="../media/image111.png"/><Relationship Id="rId1" Type="http://schemas.openxmlformats.org/officeDocument/2006/relationships/tags" Target="../tags/tag18.xml"/><Relationship Id="rId6" Type="http://schemas.openxmlformats.org/officeDocument/2006/relationships/image" Target="../media/image44.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46.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49.png"/><Relationship Id="rId5" Type="http://schemas.openxmlformats.org/officeDocument/2006/relationships/image" Target="../media/image43.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0.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11" Type="http://schemas.openxmlformats.org/officeDocument/2006/relationships/image" Target="../media/image19.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5.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2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播放器, 球拍, 球, 水&#10;&#10;描述已自动生成">
            <a:extLst>
              <a:ext uri="{FF2B5EF4-FFF2-40B4-BE49-F238E27FC236}">
                <a16:creationId xmlns:a16="http://schemas.microsoft.com/office/drawing/2014/main" id="{A4BDEBCC-E735-4FA2-A0C7-320186466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573" y="3839363"/>
            <a:ext cx="2619803" cy="867809"/>
          </a:xfrm>
          <a:prstGeom prst="rect">
            <a:avLst/>
          </a:prstGeom>
        </p:spPr>
      </p:pic>
      <p:sp>
        <p:nvSpPr>
          <p:cNvPr id="10" name="标题 9">
            <a:extLst>
              <a:ext uri="{FF2B5EF4-FFF2-40B4-BE49-F238E27FC236}">
                <a16:creationId xmlns:a16="http://schemas.microsoft.com/office/drawing/2014/main" id="{38B11815-B749-4DC0-8149-ED8CF80B64A5}"/>
              </a:ext>
            </a:extLst>
          </p:cNvPr>
          <p:cNvSpPr>
            <a:spLocks noGrp="1"/>
          </p:cNvSpPr>
          <p:nvPr>
            <p:ph type="ctrTitle"/>
          </p:nvPr>
        </p:nvSpPr>
        <p:spPr>
          <a:xfrm>
            <a:off x="112643" y="2178658"/>
            <a:ext cx="11966714" cy="1100173"/>
          </a:xfrm>
        </p:spPr>
        <p:txBody>
          <a:bodyPr>
            <a:noAutofit/>
          </a:bodyPr>
          <a:lstStyle/>
          <a:p>
            <a:pPr>
              <a:lnSpc>
                <a:spcPct val="120000"/>
              </a:lnSpc>
            </a:pPr>
            <a:r>
              <a:rPr lang="en-US" altLang="zh-CN" sz="4400" dirty="0">
                <a:latin typeface="Times New Roman" panose="02020603050405020304" pitchFamily="18" charset="0"/>
                <a:cs typeface="Times New Roman" panose="02020603050405020304" pitchFamily="18" charset="0"/>
              </a:rPr>
              <a:t>Efficiently Solving the Practical Vehicle Routing Problem: A Novel Joint Learning Approach</a:t>
            </a:r>
            <a:endParaRPr lang="zh-CN" altLang="en-US" sz="4400" b="0" kern="1600" spc="200" dirty="0">
              <a:latin typeface="+mj-ea"/>
            </a:endParaRPr>
          </a:p>
        </p:txBody>
      </p:sp>
      <p:sp>
        <p:nvSpPr>
          <p:cNvPr id="4" name="副标题 2">
            <a:extLst>
              <a:ext uri="{FF2B5EF4-FFF2-40B4-BE49-F238E27FC236}">
                <a16:creationId xmlns:a16="http://schemas.microsoft.com/office/drawing/2014/main" id="{9C564A8D-D977-470E-AB05-B888609EDD45}"/>
              </a:ext>
            </a:extLst>
          </p:cNvPr>
          <p:cNvSpPr>
            <a:spLocks noGrp="1"/>
          </p:cNvSpPr>
          <p:nvPr>
            <p:ph type="subTitle" idx="1"/>
          </p:nvPr>
        </p:nvSpPr>
        <p:spPr>
          <a:xfrm>
            <a:off x="1411474" y="3429000"/>
            <a:ext cx="9144000" cy="1655762"/>
          </a:xfrm>
        </p:spPr>
        <p:txBody>
          <a:bodyPr>
            <a:normAutofit/>
          </a:bodyPr>
          <a:lstStyle/>
          <a:p>
            <a:r>
              <a:rPr lang="en-US" altLang="zh-CN" sz="2000" dirty="0">
                <a:latin typeface="Times New Roman" panose="02020603050405020304" pitchFamily="18" charset="0"/>
                <a:cs typeface="Times New Roman" panose="02020603050405020304" pitchFamily="18" charset="0"/>
              </a:rPr>
              <a:t>Lu Duan</a:t>
            </a:r>
            <a:r>
              <a:rPr lang="en-US" altLang="zh-CN" sz="2000"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 Yang Zhan</a:t>
            </a:r>
            <a:r>
              <a:rPr lang="en-US" altLang="zh-CN" sz="2000"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Haoyuan</a:t>
            </a:r>
            <a:r>
              <a:rPr lang="en-US" altLang="zh-CN" sz="2000" dirty="0">
                <a:latin typeface="Times New Roman" panose="02020603050405020304" pitchFamily="18" charset="0"/>
                <a:cs typeface="Times New Roman" panose="02020603050405020304" pitchFamily="18" charset="0"/>
              </a:rPr>
              <a:t> Hu</a:t>
            </a:r>
            <a:r>
              <a:rPr lang="en-US" altLang="zh-CN" sz="2000"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 Yu Gong</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Jiangwen</a:t>
            </a:r>
            <a:r>
              <a:rPr lang="en-US" altLang="zh-CN" sz="2000" dirty="0">
                <a:latin typeface="Times New Roman" panose="02020603050405020304" pitchFamily="18" charset="0"/>
                <a:cs typeface="Times New Roman" panose="02020603050405020304" pitchFamily="18" charset="0"/>
              </a:rPr>
              <a:t> Wei</a:t>
            </a:r>
            <a:r>
              <a:rPr lang="en-US" altLang="zh-CN" sz="2000"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Xiaodong</a:t>
            </a:r>
            <a:r>
              <a:rPr lang="en-US" altLang="zh-CN" sz="2000" dirty="0">
                <a:latin typeface="Times New Roman" panose="02020603050405020304" pitchFamily="18" charset="0"/>
                <a:cs typeface="Times New Roman" panose="02020603050405020304" pitchFamily="18" charset="0"/>
              </a:rPr>
              <a:t> Zhang</a:t>
            </a:r>
            <a:r>
              <a:rPr lang="en-US" altLang="zh-CN" sz="2000"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Yinghui</a:t>
            </a:r>
            <a:r>
              <a:rPr lang="en-US" altLang="zh-CN" sz="2000" dirty="0">
                <a:latin typeface="Times New Roman" panose="02020603050405020304" pitchFamily="18" charset="0"/>
                <a:cs typeface="Times New Roman" panose="02020603050405020304" pitchFamily="18" charset="0"/>
              </a:rPr>
              <a:t> Xu</a:t>
            </a:r>
            <a:r>
              <a:rPr lang="en-US" altLang="zh-CN" sz="2000"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a:t>
            </a:r>
          </a:p>
          <a:p>
            <a:r>
              <a:rPr lang="en-US" altLang="zh-CN" sz="2000"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Zhejiang </a:t>
            </a:r>
            <a:r>
              <a:rPr lang="en-US" altLang="zh-CN" sz="2000" dirty="0" err="1">
                <a:latin typeface="Times New Roman" panose="02020603050405020304" pitchFamily="18" charset="0"/>
                <a:cs typeface="Times New Roman" panose="02020603050405020304" pitchFamily="18" charset="0"/>
              </a:rPr>
              <a:t>Cainiao</a:t>
            </a:r>
            <a:r>
              <a:rPr lang="en-US" altLang="zh-CN" sz="2000" dirty="0">
                <a:latin typeface="Times New Roman" panose="02020603050405020304" pitchFamily="18" charset="0"/>
                <a:cs typeface="Times New Roman" panose="02020603050405020304" pitchFamily="18" charset="0"/>
              </a:rPr>
              <a:t> Supply Chain Management Co. Ltd </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Alibaba Group</a:t>
            </a:r>
          </a:p>
          <a:p>
            <a:r>
              <a:rPr lang="en-US" altLang="zh-CN" sz="2000" dirty="0">
                <a:latin typeface="Times New Roman" panose="02020603050405020304" pitchFamily="18" charset="0"/>
                <a:cs typeface="Times New Roman" panose="02020603050405020304" pitchFamily="18" charset="0"/>
              </a:rPr>
              <a:t>KDD '20, August 23–27, 2020, Virtual Event, USA</a:t>
            </a:r>
          </a:p>
        </p:txBody>
      </p:sp>
    </p:spTree>
    <p:extLst>
      <p:ext uri="{BB962C8B-B14F-4D97-AF65-F5344CB8AC3E}">
        <p14:creationId xmlns:p14="http://schemas.microsoft.com/office/powerpoint/2010/main" val="618169168"/>
      </p:ext>
    </p:extLst>
  </p:cSld>
  <p:clrMapOvr>
    <a:masterClrMapping/>
  </p:clrMapOvr>
  <mc:AlternateContent xmlns:mc="http://schemas.openxmlformats.org/markup-compatibility/2006" xmlns:p14="http://schemas.microsoft.com/office/powerpoint/2010/main">
    <mc:Choice Requires="p14">
      <p:transition spd="slow" p14:dur="2000" advTm="3424"/>
    </mc:Choice>
    <mc:Fallback xmlns="">
      <p:transition spd="slow" advTm="34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en-US" altLang="zh-CN" sz="3200" dirty="0">
                <a:solidFill>
                  <a:srgbClr val="00553D"/>
                </a:solidFill>
                <a:latin typeface="思源黑体" panose="020B0500000000000000" pitchFamily="34" charset="-122"/>
                <a:ea typeface="思源黑体" panose="020B0500000000000000" pitchFamily="34" charset="-122"/>
              </a:rPr>
              <a:t>GCN-initial</a:t>
            </a:r>
            <a:endParaRPr lang="zh-CN" altLang="en-US" sz="3200" dirty="0">
              <a:solidFill>
                <a:srgbClr val="00553D"/>
              </a:solidFill>
              <a:latin typeface="思源黑体" panose="020B0500000000000000" pitchFamily="34" charset="-122"/>
              <a:ea typeface="思源黑体" panose="020B0500000000000000" pitchFamily="34" charset="-122"/>
            </a:endParaRP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73F839F-AD12-8D4E-9EA8-F9DA1A1FB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26" y="1922019"/>
            <a:ext cx="9246870" cy="4309021"/>
          </a:xfrm>
          <a:prstGeom prst="rect">
            <a:avLst/>
          </a:prstGeom>
        </p:spPr>
      </p:pic>
      <p:sp>
        <p:nvSpPr>
          <p:cNvPr id="14" name="矩形 13">
            <a:extLst>
              <a:ext uri="{FF2B5EF4-FFF2-40B4-BE49-F238E27FC236}">
                <a16:creationId xmlns:a16="http://schemas.microsoft.com/office/drawing/2014/main" id="{9FB58107-C658-094E-8511-8744D2FB706D}"/>
              </a:ext>
            </a:extLst>
          </p:cNvPr>
          <p:cNvSpPr/>
          <p:nvPr/>
        </p:nvSpPr>
        <p:spPr>
          <a:xfrm>
            <a:off x="5875020" y="787280"/>
            <a:ext cx="4922520" cy="3959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3" name="组合 102">
            <a:extLst>
              <a:ext uri="{FF2B5EF4-FFF2-40B4-BE49-F238E27FC236}">
                <a16:creationId xmlns:a16="http://schemas.microsoft.com/office/drawing/2014/main" id="{F7759EF1-EB80-9A44-A951-56233EB92560}"/>
              </a:ext>
            </a:extLst>
          </p:cNvPr>
          <p:cNvGrpSpPr/>
          <p:nvPr/>
        </p:nvGrpSpPr>
        <p:grpSpPr>
          <a:xfrm>
            <a:off x="7126313" y="948929"/>
            <a:ext cx="4695367" cy="3552565"/>
            <a:chOff x="5210633" y="1310174"/>
            <a:chExt cx="5753143" cy="4352890"/>
          </a:xfrm>
          <a:solidFill>
            <a:schemeClr val="bg1"/>
          </a:solidFill>
        </p:grpSpPr>
        <p:pic>
          <p:nvPicPr>
            <p:cNvPr id="104" name="图片 103">
              <a:extLst>
                <a:ext uri="{FF2B5EF4-FFF2-40B4-BE49-F238E27FC236}">
                  <a16:creationId xmlns:a16="http://schemas.microsoft.com/office/drawing/2014/main" id="{78E5264C-B0B8-A945-A5F3-D210E7F8D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2991" y="1890968"/>
              <a:ext cx="5499100" cy="914400"/>
            </a:xfrm>
            <a:prstGeom prst="rect">
              <a:avLst/>
            </a:prstGeom>
            <a:grpFill/>
          </p:spPr>
        </p:pic>
        <p:pic>
          <p:nvPicPr>
            <p:cNvPr id="105" name="图片 104">
              <a:extLst>
                <a:ext uri="{FF2B5EF4-FFF2-40B4-BE49-F238E27FC236}">
                  <a16:creationId xmlns:a16="http://schemas.microsoft.com/office/drawing/2014/main" id="{AD94261F-8A05-0A43-AC01-C05149F9D9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376" y="3886356"/>
              <a:ext cx="5740400" cy="1054100"/>
            </a:xfrm>
            <a:prstGeom prst="rect">
              <a:avLst/>
            </a:prstGeom>
            <a:grpFill/>
          </p:spPr>
        </p:pic>
        <p:pic>
          <p:nvPicPr>
            <p:cNvPr id="106" name="图片 105">
              <a:extLst>
                <a:ext uri="{FF2B5EF4-FFF2-40B4-BE49-F238E27FC236}">
                  <a16:creationId xmlns:a16="http://schemas.microsoft.com/office/drawing/2014/main" id="{8C5D73DF-2916-4047-92A5-1233F6C76F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2991" y="5142364"/>
              <a:ext cx="4419600" cy="520700"/>
            </a:xfrm>
            <a:prstGeom prst="rect">
              <a:avLst/>
            </a:prstGeom>
            <a:grpFill/>
          </p:spPr>
        </p:pic>
        <p:sp>
          <p:nvSpPr>
            <p:cNvPr id="108" name="文本框 107">
              <a:extLst>
                <a:ext uri="{FF2B5EF4-FFF2-40B4-BE49-F238E27FC236}">
                  <a16:creationId xmlns:a16="http://schemas.microsoft.com/office/drawing/2014/main" id="{FEBCCCF9-E721-4745-B529-E1C2740F8F6B}"/>
                </a:ext>
              </a:extLst>
            </p:cNvPr>
            <p:cNvSpPr txBox="1"/>
            <p:nvPr/>
          </p:nvSpPr>
          <p:spPr>
            <a:xfrm>
              <a:off x="5210633" y="1310174"/>
              <a:ext cx="3054613" cy="490247"/>
            </a:xfrm>
            <a:prstGeom prst="rect">
              <a:avLst/>
            </a:prstGeom>
            <a:grpFill/>
          </p:spPr>
          <p:txBody>
            <a:bodyPr wrap="none" rtlCol="0">
              <a:spAutoFit/>
            </a:bodyPr>
            <a:lstStyle/>
            <a:p>
              <a:r>
                <a:rPr kumimoji="1" lang="zh-CN" altLang="en-US" sz="2000" dirty="0">
                  <a:latin typeface="SimSun" panose="02010600030101010101" pitchFamily="2" charset="-122"/>
                  <a:ea typeface="SimSun" panose="02010600030101010101" pitchFamily="2" charset="-122"/>
                </a:rPr>
                <a:t>点信息：坐标和需求</a:t>
              </a:r>
            </a:p>
          </p:txBody>
        </p:sp>
        <p:sp>
          <p:nvSpPr>
            <p:cNvPr id="109" name="文本框 108">
              <a:extLst>
                <a:ext uri="{FF2B5EF4-FFF2-40B4-BE49-F238E27FC236}">
                  <a16:creationId xmlns:a16="http://schemas.microsoft.com/office/drawing/2014/main" id="{CE5DF0A1-C267-CC4B-84A6-B316455CC1C4}"/>
                </a:ext>
              </a:extLst>
            </p:cNvPr>
            <p:cNvSpPr txBox="1"/>
            <p:nvPr/>
          </p:nvSpPr>
          <p:spPr>
            <a:xfrm>
              <a:off x="5210633" y="3337451"/>
              <a:ext cx="3840264" cy="490247"/>
            </a:xfrm>
            <a:prstGeom prst="rect">
              <a:avLst/>
            </a:prstGeom>
            <a:grpFill/>
          </p:spPr>
          <p:txBody>
            <a:bodyPr wrap="none" rtlCol="0">
              <a:spAutoFit/>
            </a:bodyPr>
            <a:lstStyle/>
            <a:p>
              <a:r>
                <a:rPr kumimoji="1" lang="zh-CN" altLang="en-US" sz="2000" dirty="0">
                  <a:latin typeface="SimSun" panose="02010600030101010101" pitchFamily="2" charset="-122"/>
                  <a:ea typeface="SimSun" panose="02010600030101010101" pitchFamily="2" charset="-122"/>
                </a:rPr>
                <a:t>边信息：旅行距离和</a:t>
              </a:r>
              <a:r>
                <a:rPr kumimoji="1" lang="en-US" altLang="zh-CN" sz="2000" dirty="0">
                  <a:latin typeface="Times" pitchFamily="2" charset="0"/>
                  <a:ea typeface="SimSun" panose="02010600030101010101" pitchFamily="2" charset="-122"/>
                </a:rPr>
                <a:t>k</a:t>
              </a:r>
              <a:r>
                <a:rPr kumimoji="1" lang="zh-CN" altLang="en-US" sz="2000" dirty="0">
                  <a:latin typeface="SimSun" panose="02010600030101010101" pitchFamily="2" charset="-122"/>
                  <a:ea typeface="SimSun" panose="02010600030101010101" pitchFamily="2" charset="-122"/>
                </a:rPr>
                <a:t>邻近</a:t>
              </a:r>
            </a:p>
          </p:txBody>
        </p:sp>
      </p:grpSp>
    </p:spTree>
    <p:extLst>
      <p:ext uri="{BB962C8B-B14F-4D97-AF65-F5344CB8AC3E}">
        <p14:creationId xmlns:p14="http://schemas.microsoft.com/office/powerpoint/2010/main" val="2896114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en-US" altLang="zh-CN" sz="3200" dirty="0">
                <a:solidFill>
                  <a:srgbClr val="00553D"/>
                </a:solidFill>
                <a:latin typeface="思源黑体" panose="020B0500000000000000" pitchFamily="34" charset="-122"/>
                <a:ea typeface="思源黑体" panose="020B0500000000000000" pitchFamily="34" charset="-122"/>
              </a:rPr>
              <a:t>GCN-Encoder</a:t>
            </a:r>
            <a:endParaRPr lang="zh-CN" altLang="en-US" sz="3200" dirty="0">
              <a:solidFill>
                <a:srgbClr val="00553D"/>
              </a:solidFill>
              <a:latin typeface="思源黑体" panose="020B0500000000000000" pitchFamily="34" charset="-122"/>
              <a:ea typeface="思源黑体" panose="020B0500000000000000" pitchFamily="34" charset="-122"/>
            </a:endParaRP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132" name="图片 131">
            <a:extLst>
              <a:ext uri="{FF2B5EF4-FFF2-40B4-BE49-F238E27FC236}">
                <a16:creationId xmlns:a16="http://schemas.microsoft.com/office/drawing/2014/main" id="{B83AB676-E7D2-2A4F-9F2A-C5B5433BB5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1166" y="2397908"/>
            <a:ext cx="2595307" cy="584415"/>
          </a:xfrm>
          <a:prstGeom prst="rect">
            <a:avLst/>
          </a:prstGeom>
        </p:spPr>
      </p:pic>
      <p:pic>
        <p:nvPicPr>
          <p:cNvPr id="133" name="图片 132">
            <a:extLst>
              <a:ext uri="{FF2B5EF4-FFF2-40B4-BE49-F238E27FC236}">
                <a16:creationId xmlns:a16="http://schemas.microsoft.com/office/drawing/2014/main" id="{6752B9F7-F7E3-2A46-AF5B-E46360E2AD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3702" y="3940847"/>
            <a:ext cx="4541472" cy="401968"/>
          </a:xfrm>
          <a:prstGeom prst="rect">
            <a:avLst/>
          </a:prstGeom>
        </p:spPr>
      </p:pic>
      <p:pic>
        <p:nvPicPr>
          <p:cNvPr id="126" name="图片 125">
            <a:extLst>
              <a:ext uri="{FF2B5EF4-FFF2-40B4-BE49-F238E27FC236}">
                <a16:creationId xmlns:a16="http://schemas.microsoft.com/office/drawing/2014/main" id="{DF93B674-4D3B-0B47-AC41-75140F9A19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0049" y="5700134"/>
            <a:ext cx="2113898" cy="525587"/>
          </a:xfrm>
          <a:prstGeom prst="rect">
            <a:avLst/>
          </a:prstGeom>
        </p:spPr>
      </p:pic>
      <p:sp>
        <p:nvSpPr>
          <p:cNvPr id="128" name="文本框 127">
            <a:extLst>
              <a:ext uri="{FF2B5EF4-FFF2-40B4-BE49-F238E27FC236}">
                <a16:creationId xmlns:a16="http://schemas.microsoft.com/office/drawing/2014/main" id="{EE626A42-2D21-114C-B797-68F2C42DCF29}"/>
              </a:ext>
            </a:extLst>
          </p:cNvPr>
          <p:cNvSpPr txBox="1"/>
          <p:nvPr/>
        </p:nvSpPr>
        <p:spPr>
          <a:xfrm>
            <a:off x="4671166" y="3272193"/>
            <a:ext cx="23631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GCN aggregation</a:t>
            </a:r>
            <a:endParaRPr lang="zh-CN" altLang="en-US" sz="2400" dirty="0">
              <a:latin typeface="Times New Roman" panose="02020603050405020304" pitchFamily="18" charset="0"/>
              <a:cs typeface="Times New Roman" panose="02020603050405020304" pitchFamily="18" charset="0"/>
            </a:endParaRPr>
          </a:p>
        </p:txBody>
      </p:sp>
      <p:sp>
        <p:nvSpPr>
          <p:cNvPr id="129" name="文本框 128">
            <a:extLst>
              <a:ext uri="{FF2B5EF4-FFF2-40B4-BE49-F238E27FC236}">
                <a16:creationId xmlns:a16="http://schemas.microsoft.com/office/drawing/2014/main" id="{E3DD3E55-1392-C340-919A-99A99152579D}"/>
              </a:ext>
            </a:extLst>
          </p:cNvPr>
          <p:cNvSpPr txBox="1"/>
          <p:nvPr/>
        </p:nvSpPr>
        <p:spPr>
          <a:xfrm>
            <a:off x="4671166" y="5103084"/>
            <a:ext cx="244810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GCN combination</a:t>
            </a:r>
            <a:endParaRPr lang="zh-CN" altLang="en-US" sz="2400" dirty="0">
              <a:latin typeface="Times New Roman" panose="02020603050405020304" pitchFamily="18" charset="0"/>
              <a:cs typeface="Times New Roman" panose="02020603050405020304" pitchFamily="18" charset="0"/>
            </a:endParaRPr>
          </a:p>
        </p:txBody>
      </p:sp>
      <p:pic>
        <p:nvPicPr>
          <p:cNvPr id="131" name="图片 130">
            <a:extLst>
              <a:ext uri="{FF2B5EF4-FFF2-40B4-BE49-F238E27FC236}">
                <a16:creationId xmlns:a16="http://schemas.microsoft.com/office/drawing/2014/main" id="{26B6577D-521A-AC43-A79E-5B0DD60202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3415" y="1437417"/>
            <a:ext cx="2198955" cy="2340174"/>
          </a:xfrm>
          <a:prstGeom prst="rect">
            <a:avLst/>
          </a:prstGeom>
        </p:spPr>
      </p:pic>
      <p:sp>
        <p:nvSpPr>
          <p:cNvPr id="107" name="文本框 106">
            <a:extLst>
              <a:ext uri="{FF2B5EF4-FFF2-40B4-BE49-F238E27FC236}">
                <a16:creationId xmlns:a16="http://schemas.microsoft.com/office/drawing/2014/main" id="{02D7B9EB-1795-0744-BD33-806D0D5D5A99}"/>
              </a:ext>
            </a:extLst>
          </p:cNvPr>
          <p:cNvSpPr txBox="1"/>
          <p:nvPr/>
        </p:nvSpPr>
        <p:spPr>
          <a:xfrm>
            <a:off x="1303267" y="1066782"/>
            <a:ext cx="2271006"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Encoder-Node</a:t>
            </a:r>
            <a:endParaRPr lang="zh-CN" altLang="en-US" sz="2800" dirty="0">
              <a:latin typeface="Times New Roman" panose="02020603050405020304" pitchFamily="18" charset="0"/>
              <a:cs typeface="Times New Roman" panose="02020603050405020304" pitchFamily="18" charset="0"/>
            </a:endParaRPr>
          </a:p>
        </p:txBody>
      </p:sp>
      <p:sp>
        <p:nvSpPr>
          <p:cNvPr id="158" name="圆角矩形 157">
            <a:extLst>
              <a:ext uri="{FF2B5EF4-FFF2-40B4-BE49-F238E27FC236}">
                <a16:creationId xmlns:a16="http://schemas.microsoft.com/office/drawing/2014/main" id="{BBDBF7C2-4B0C-B948-913A-4A8A86F545E7}"/>
              </a:ext>
            </a:extLst>
          </p:cNvPr>
          <p:cNvSpPr/>
          <p:nvPr/>
        </p:nvSpPr>
        <p:spPr>
          <a:xfrm>
            <a:off x="1138136" y="5161137"/>
            <a:ext cx="3091751" cy="12083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21" name="组合 20">
            <a:extLst>
              <a:ext uri="{FF2B5EF4-FFF2-40B4-BE49-F238E27FC236}">
                <a16:creationId xmlns:a16="http://schemas.microsoft.com/office/drawing/2014/main" id="{290006E4-0A2B-5B44-9366-DFC50B15CB60}"/>
              </a:ext>
            </a:extLst>
          </p:cNvPr>
          <p:cNvGrpSpPr/>
          <p:nvPr/>
        </p:nvGrpSpPr>
        <p:grpSpPr>
          <a:xfrm>
            <a:off x="1407268" y="1792584"/>
            <a:ext cx="2491528" cy="335682"/>
            <a:chOff x="6096000" y="1726874"/>
            <a:chExt cx="2491528" cy="335682"/>
          </a:xfrm>
        </p:grpSpPr>
        <p:grpSp>
          <p:nvGrpSpPr>
            <p:cNvPr id="13" name="组合 12">
              <a:extLst>
                <a:ext uri="{FF2B5EF4-FFF2-40B4-BE49-F238E27FC236}">
                  <a16:creationId xmlns:a16="http://schemas.microsoft.com/office/drawing/2014/main" id="{A5C937BB-4931-9845-B3A2-CB1D0AB18AA4}"/>
                </a:ext>
              </a:extLst>
            </p:cNvPr>
            <p:cNvGrpSpPr/>
            <p:nvPr/>
          </p:nvGrpSpPr>
          <p:grpSpPr>
            <a:xfrm>
              <a:off x="6096000" y="1752647"/>
              <a:ext cx="295175" cy="307159"/>
              <a:chOff x="6096000" y="1752647"/>
              <a:chExt cx="295175" cy="307159"/>
            </a:xfrm>
          </p:grpSpPr>
          <p:sp>
            <p:nvSpPr>
              <p:cNvPr id="8" name="椭圆 7">
                <a:extLst>
                  <a:ext uri="{FF2B5EF4-FFF2-40B4-BE49-F238E27FC236}">
                    <a16:creationId xmlns:a16="http://schemas.microsoft.com/office/drawing/2014/main" id="{32355182-BA41-E341-B915-A497DB8BC49C}"/>
                  </a:ext>
                </a:extLst>
              </p:cNvPr>
              <p:cNvSpPr/>
              <p:nvPr/>
            </p:nvSpPr>
            <p:spPr>
              <a:xfrm>
                <a:off x="6096000" y="1761423"/>
                <a:ext cx="295175" cy="298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0385116-88DA-E746-94AE-10145BF0BA82}"/>
                      </a:ext>
                    </a:extLst>
                  </p:cNvPr>
                  <p:cNvSpPr txBox="1"/>
                  <p:nvPr/>
                </p:nvSpPr>
                <p:spPr>
                  <a:xfrm>
                    <a:off x="6105455" y="1752647"/>
                    <a:ext cx="2857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1</m:t>
                              </m:r>
                            </m:sub>
                          </m:sSub>
                        </m:oMath>
                      </m:oMathPara>
                    </a14:m>
                    <a:endParaRPr kumimoji="1" lang="zh-CN" altLang="en-US" dirty="0"/>
                  </a:p>
                </p:txBody>
              </p:sp>
            </mc:Choice>
            <mc:Fallback xmlns="">
              <p:sp>
                <p:nvSpPr>
                  <p:cNvPr id="9" name="文本框 8">
                    <a:extLst>
                      <a:ext uri="{FF2B5EF4-FFF2-40B4-BE49-F238E27FC236}">
                        <a16:creationId xmlns:a16="http://schemas.microsoft.com/office/drawing/2014/main" id="{10385116-88DA-E746-94AE-10145BF0BA82}"/>
                      </a:ext>
                    </a:extLst>
                  </p:cNvPr>
                  <p:cNvSpPr txBox="1">
                    <a:spLocks noRot="1" noChangeAspect="1" noMove="1" noResize="1" noEditPoints="1" noAdjustHandles="1" noChangeArrowheads="1" noChangeShapeType="1" noTextEdit="1"/>
                  </p:cNvSpPr>
                  <p:nvPr/>
                </p:nvSpPr>
                <p:spPr>
                  <a:xfrm>
                    <a:off x="6105455" y="1752647"/>
                    <a:ext cx="285719" cy="276999"/>
                  </a:xfrm>
                  <a:prstGeom prst="rect">
                    <a:avLst/>
                  </a:prstGeom>
                  <a:blipFill>
                    <a:blip r:embed="rId8"/>
                    <a:stretch>
                      <a:fillRect l="-8696" r="-4348" b="-8696"/>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48AEA003-D5B6-7C44-AC6E-4C0B53BA2470}"/>
                </a:ext>
              </a:extLst>
            </p:cNvPr>
            <p:cNvGrpSpPr/>
            <p:nvPr/>
          </p:nvGrpSpPr>
          <p:grpSpPr>
            <a:xfrm>
              <a:off x="6776185" y="1726874"/>
              <a:ext cx="300498" cy="328543"/>
              <a:chOff x="6095999" y="2501248"/>
              <a:chExt cx="300498" cy="328543"/>
            </a:xfrm>
          </p:grpSpPr>
          <p:sp>
            <p:nvSpPr>
              <p:cNvPr id="70" name="椭圆 69">
                <a:extLst>
                  <a:ext uri="{FF2B5EF4-FFF2-40B4-BE49-F238E27FC236}">
                    <a16:creationId xmlns:a16="http://schemas.microsoft.com/office/drawing/2014/main" id="{1D4FF647-631F-154C-A8D7-1F828B393497}"/>
                  </a:ext>
                </a:extLst>
              </p:cNvPr>
              <p:cNvSpPr/>
              <p:nvPr/>
            </p:nvSpPr>
            <p:spPr>
              <a:xfrm>
                <a:off x="6095999" y="2531408"/>
                <a:ext cx="295175" cy="298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F6780BA6-A283-4243-A1A6-6F298D944D45}"/>
                      </a:ext>
                    </a:extLst>
                  </p:cNvPr>
                  <p:cNvSpPr txBox="1"/>
                  <p:nvPr/>
                </p:nvSpPr>
                <p:spPr>
                  <a:xfrm>
                    <a:off x="6105455" y="2501248"/>
                    <a:ext cx="291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75" name="文本框 74">
                    <a:extLst>
                      <a:ext uri="{FF2B5EF4-FFF2-40B4-BE49-F238E27FC236}">
                        <a16:creationId xmlns:a16="http://schemas.microsoft.com/office/drawing/2014/main" id="{F6780BA6-A283-4243-A1A6-6F298D944D45}"/>
                      </a:ext>
                    </a:extLst>
                  </p:cNvPr>
                  <p:cNvSpPr txBox="1">
                    <a:spLocks noRot="1" noChangeAspect="1" noMove="1" noResize="1" noEditPoints="1" noAdjustHandles="1" noChangeArrowheads="1" noChangeShapeType="1" noTextEdit="1"/>
                  </p:cNvSpPr>
                  <p:nvPr/>
                </p:nvSpPr>
                <p:spPr>
                  <a:xfrm>
                    <a:off x="6105455" y="2501248"/>
                    <a:ext cx="291042" cy="276999"/>
                  </a:xfrm>
                  <a:prstGeom prst="rect">
                    <a:avLst/>
                  </a:prstGeom>
                  <a:blipFill>
                    <a:blip r:embed="rId9"/>
                    <a:stretch>
                      <a:fillRect l="-12500" r="-4167" b="-18182"/>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E02D9CEF-243E-7B46-B19A-BCC34AFE97B8}"/>
                </a:ext>
              </a:extLst>
            </p:cNvPr>
            <p:cNvGrpSpPr/>
            <p:nvPr/>
          </p:nvGrpSpPr>
          <p:grpSpPr>
            <a:xfrm>
              <a:off x="7517802" y="1730698"/>
              <a:ext cx="299951" cy="320895"/>
              <a:chOff x="6099207" y="3339356"/>
              <a:chExt cx="299951" cy="320895"/>
            </a:xfrm>
          </p:grpSpPr>
          <p:sp>
            <p:nvSpPr>
              <p:cNvPr id="71" name="椭圆 70">
                <a:extLst>
                  <a:ext uri="{FF2B5EF4-FFF2-40B4-BE49-F238E27FC236}">
                    <a16:creationId xmlns:a16="http://schemas.microsoft.com/office/drawing/2014/main" id="{3D7B0A19-836E-FD49-A12D-9F34D42453CB}"/>
                  </a:ext>
                </a:extLst>
              </p:cNvPr>
              <p:cNvSpPr/>
              <p:nvPr/>
            </p:nvSpPr>
            <p:spPr>
              <a:xfrm>
                <a:off x="6099207" y="3361868"/>
                <a:ext cx="295175" cy="298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7AA54555-2DCA-3749-A56D-363A7A014E65}"/>
                      </a:ext>
                    </a:extLst>
                  </p:cNvPr>
                  <p:cNvSpPr txBox="1"/>
                  <p:nvPr/>
                </p:nvSpPr>
                <p:spPr>
                  <a:xfrm>
                    <a:off x="6108116" y="3339356"/>
                    <a:ext cx="291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76" name="文本框 75">
                    <a:extLst>
                      <a:ext uri="{FF2B5EF4-FFF2-40B4-BE49-F238E27FC236}">
                        <a16:creationId xmlns:a16="http://schemas.microsoft.com/office/drawing/2014/main" id="{7AA54555-2DCA-3749-A56D-363A7A014E65}"/>
                      </a:ext>
                    </a:extLst>
                  </p:cNvPr>
                  <p:cNvSpPr txBox="1">
                    <a:spLocks noRot="1" noChangeAspect="1" noMove="1" noResize="1" noEditPoints="1" noAdjustHandles="1" noChangeArrowheads="1" noChangeShapeType="1" noTextEdit="1"/>
                  </p:cNvSpPr>
                  <p:nvPr/>
                </p:nvSpPr>
                <p:spPr>
                  <a:xfrm>
                    <a:off x="6108116" y="3339356"/>
                    <a:ext cx="291042" cy="276999"/>
                  </a:xfrm>
                  <a:prstGeom prst="rect">
                    <a:avLst/>
                  </a:prstGeom>
                  <a:blipFill>
                    <a:blip r:embed="rId10"/>
                    <a:stretch>
                      <a:fillRect l="-8333" r="-4167" b="-13043"/>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4BA65F39-5F14-4E46-8876-A7AC0B4538D1}"/>
                </a:ext>
              </a:extLst>
            </p:cNvPr>
            <p:cNvGrpSpPr/>
            <p:nvPr/>
          </p:nvGrpSpPr>
          <p:grpSpPr>
            <a:xfrm>
              <a:off x="8263005" y="1764173"/>
              <a:ext cx="324523" cy="298383"/>
              <a:chOff x="6095999" y="4131853"/>
              <a:chExt cx="324523" cy="298383"/>
            </a:xfrm>
          </p:grpSpPr>
          <p:sp>
            <p:nvSpPr>
              <p:cNvPr id="72" name="椭圆 71">
                <a:extLst>
                  <a:ext uri="{FF2B5EF4-FFF2-40B4-BE49-F238E27FC236}">
                    <a16:creationId xmlns:a16="http://schemas.microsoft.com/office/drawing/2014/main" id="{EEE99A49-C5CE-3742-AB9D-FC4BCE2CB3EE}"/>
                  </a:ext>
                </a:extLst>
              </p:cNvPr>
              <p:cNvSpPr/>
              <p:nvPr/>
            </p:nvSpPr>
            <p:spPr>
              <a:xfrm>
                <a:off x="6095999" y="4131853"/>
                <a:ext cx="295175" cy="298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D85433DD-270A-A04B-A4E5-9E7734651F51}"/>
                      </a:ext>
                    </a:extLst>
                  </p:cNvPr>
                  <p:cNvSpPr txBox="1"/>
                  <p:nvPr/>
                </p:nvSpPr>
                <p:spPr>
                  <a:xfrm>
                    <a:off x="6129480" y="4139501"/>
                    <a:ext cx="291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b="0" i="1" smtClean="0">
                                  <a:latin typeface="Cambria Math" panose="02040503050406030204" pitchFamily="18" charset="0"/>
                                </a:rPr>
                                <m:t>4</m:t>
                              </m:r>
                            </m:sub>
                          </m:sSub>
                        </m:oMath>
                      </m:oMathPara>
                    </a14:m>
                    <a:endParaRPr kumimoji="1" lang="zh-CN" altLang="en-US" dirty="0"/>
                  </a:p>
                </p:txBody>
              </p:sp>
            </mc:Choice>
            <mc:Fallback xmlns="">
              <p:sp>
                <p:nvSpPr>
                  <p:cNvPr id="77" name="文本框 76">
                    <a:extLst>
                      <a:ext uri="{FF2B5EF4-FFF2-40B4-BE49-F238E27FC236}">
                        <a16:creationId xmlns:a16="http://schemas.microsoft.com/office/drawing/2014/main" id="{D85433DD-270A-A04B-A4E5-9E7734651F51}"/>
                      </a:ext>
                    </a:extLst>
                  </p:cNvPr>
                  <p:cNvSpPr txBox="1">
                    <a:spLocks noRot="1" noChangeAspect="1" noMove="1" noResize="1" noEditPoints="1" noAdjustHandles="1" noChangeArrowheads="1" noChangeShapeType="1" noTextEdit="1"/>
                  </p:cNvSpPr>
                  <p:nvPr/>
                </p:nvSpPr>
                <p:spPr>
                  <a:xfrm>
                    <a:off x="6129480" y="4139501"/>
                    <a:ext cx="291042" cy="276999"/>
                  </a:xfrm>
                  <a:prstGeom prst="rect">
                    <a:avLst/>
                  </a:prstGeom>
                  <a:blipFill>
                    <a:blip r:embed="rId11"/>
                    <a:stretch>
                      <a:fillRect l="-12500" b="-13043"/>
                    </a:stretch>
                  </a:blipFill>
                </p:spPr>
                <p:txBody>
                  <a:bodyPr/>
                  <a:lstStyle/>
                  <a:p>
                    <a:r>
                      <a:rPr lang="zh-CN" altLang="en-US">
                        <a:noFill/>
                      </a:rPr>
                      <a:t> </a:t>
                    </a:r>
                  </a:p>
                </p:txBody>
              </p:sp>
            </mc:Fallback>
          </mc:AlternateContent>
        </p:grpSp>
      </p:grpSp>
      <p:sp>
        <p:nvSpPr>
          <p:cNvPr id="15" name="圆角矩形 14">
            <a:extLst>
              <a:ext uri="{FF2B5EF4-FFF2-40B4-BE49-F238E27FC236}">
                <a16:creationId xmlns:a16="http://schemas.microsoft.com/office/drawing/2014/main" id="{0B5937E3-236D-BF47-8766-8FA2A5A254DE}"/>
              </a:ext>
            </a:extLst>
          </p:cNvPr>
          <p:cNvSpPr/>
          <p:nvPr/>
        </p:nvSpPr>
        <p:spPr>
          <a:xfrm>
            <a:off x="1110597" y="3581553"/>
            <a:ext cx="3091751" cy="14021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20" name="组合 19">
            <a:extLst>
              <a:ext uri="{FF2B5EF4-FFF2-40B4-BE49-F238E27FC236}">
                <a16:creationId xmlns:a16="http://schemas.microsoft.com/office/drawing/2014/main" id="{1B775941-98D5-1A40-96D7-E65B0C6BBD55}"/>
              </a:ext>
            </a:extLst>
          </p:cNvPr>
          <p:cNvGrpSpPr/>
          <p:nvPr/>
        </p:nvGrpSpPr>
        <p:grpSpPr>
          <a:xfrm>
            <a:off x="1416723" y="3071882"/>
            <a:ext cx="2456027" cy="332252"/>
            <a:chOff x="6105455" y="2571895"/>
            <a:chExt cx="2456027" cy="332252"/>
          </a:xfrm>
        </p:grpSpPr>
        <p:grpSp>
          <p:nvGrpSpPr>
            <p:cNvPr id="88" name="组合 87">
              <a:extLst>
                <a:ext uri="{FF2B5EF4-FFF2-40B4-BE49-F238E27FC236}">
                  <a16:creationId xmlns:a16="http://schemas.microsoft.com/office/drawing/2014/main" id="{B7D60591-8515-DD44-AE26-D26FD06913AF}"/>
                </a:ext>
              </a:extLst>
            </p:cNvPr>
            <p:cNvGrpSpPr/>
            <p:nvPr/>
          </p:nvGrpSpPr>
          <p:grpSpPr>
            <a:xfrm>
              <a:off x="6105455" y="2596988"/>
              <a:ext cx="302227" cy="307159"/>
              <a:chOff x="6096000" y="1752647"/>
              <a:chExt cx="302227" cy="307159"/>
            </a:xfrm>
          </p:grpSpPr>
          <p:sp>
            <p:nvSpPr>
              <p:cNvPr id="89" name="椭圆 88">
                <a:extLst>
                  <a:ext uri="{FF2B5EF4-FFF2-40B4-BE49-F238E27FC236}">
                    <a16:creationId xmlns:a16="http://schemas.microsoft.com/office/drawing/2014/main" id="{982D49CD-FEF8-2645-AB84-143E1E60C73F}"/>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769E32A6-EA3B-3C44-8736-E5F2AA60FE74}"/>
                      </a:ext>
                    </a:extLst>
                  </p:cNvPr>
                  <p:cNvSpPr txBox="1"/>
                  <p:nvPr/>
                </p:nvSpPr>
                <p:spPr>
                  <a:xfrm>
                    <a:off x="6105455" y="1752647"/>
                    <a:ext cx="292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i="1">
                                  <a:latin typeface="Cambria Math" panose="02040503050406030204" pitchFamily="18" charset="0"/>
                                </a:rPr>
                                <m:t>1</m:t>
                              </m:r>
                            </m:sub>
                          </m:sSub>
                        </m:oMath>
                      </m:oMathPara>
                    </a14:m>
                    <a:endParaRPr kumimoji="1" lang="zh-CN" altLang="en-US" dirty="0"/>
                  </a:p>
                </p:txBody>
              </p:sp>
            </mc:Choice>
            <mc:Fallback xmlns="">
              <p:sp>
                <p:nvSpPr>
                  <p:cNvPr id="90" name="文本框 89">
                    <a:extLst>
                      <a:ext uri="{FF2B5EF4-FFF2-40B4-BE49-F238E27FC236}">
                        <a16:creationId xmlns:a16="http://schemas.microsoft.com/office/drawing/2014/main" id="{769E32A6-EA3B-3C44-8736-E5F2AA60FE74}"/>
                      </a:ext>
                    </a:extLst>
                  </p:cNvPr>
                  <p:cNvSpPr txBox="1">
                    <a:spLocks noRot="1" noChangeAspect="1" noMove="1" noResize="1" noEditPoints="1" noAdjustHandles="1" noChangeArrowheads="1" noChangeShapeType="1" noTextEdit="1"/>
                  </p:cNvSpPr>
                  <p:nvPr/>
                </p:nvSpPr>
                <p:spPr>
                  <a:xfrm>
                    <a:off x="6105455" y="1752647"/>
                    <a:ext cx="292772" cy="276999"/>
                  </a:xfrm>
                  <a:prstGeom prst="rect">
                    <a:avLst/>
                  </a:prstGeom>
                  <a:blipFill>
                    <a:blip r:embed="rId12"/>
                    <a:stretch>
                      <a:fillRect l="-16667" r="-4167" b="-13043"/>
                    </a:stretch>
                  </a:blipFill>
                </p:spPr>
                <p:txBody>
                  <a:bodyPr/>
                  <a:lstStyle/>
                  <a:p>
                    <a:r>
                      <a:rPr lang="zh-CN" altLang="en-US">
                        <a:noFill/>
                      </a:rPr>
                      <a:t> </a:t>
                    </a:r>
                  </a:p>
                </p:txBody>
              </p:sp>
            </mc:Fallback>
          </mc:AlternateContent>
        </p:grpSp>
        <p:grpSp>
          <p:nvGrpSpPr>
            <p:cNvPr id="94" name="组合 93">
              <a:extLst>
                <a:ext uri="{FF2B5EF4-FFF2-40B4-BE49-F238E27FC236}">
                  <a16:creationId xmlns:a16="http://schemas.microsoft.com/office/drawing/2014/main" id="{AA234BC9-0DD3-5246-9E52-C35EEB98881C}"/>
                </a:ext>
              </a:extLst>
            </p:cNvPr>
            <p:cNvGrpSpPr/>
            <p:nvPr/>
          </p:nvGrpSpPr>
          <p:grpSpPr>
            <a:xfrm>
              <a:off x="7517802" y="2580671"/>
              <a:ext cx="307549" cy="307159"/>
              <a:chOff x="6096000" y="1752647"/>
              <a:chExt cx="307549" cy="307159"/>
            </a:xfrm>
          </p:grpSpPr>
          <p:sp>
            <p:nvSpPr>
              <p:cNvPr id="95" name="椭圆 94">
                <a:extLst>
                  <a:ext uri="{FF2B5EF4-FFF2-40B4-BE49-F238E27FC236}">
                    <a16:creationId xmlns:a16="http://schemas.microsoft.com/office/drawing/2014/main" id="{D33DA756-0130-F241-A7EE-B78E58A7A600}"/>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76E6B786-711D-CC44-8B05-6AB4876B7AB5}"/>
                      </a:ext>
                    </a:extLst>
                  </p:cNvPr>
                  <p:cNvSpPr txBox="1"/>
                  <p:nvPr/>
                </p:nvSpPr>
                <p:spPr>
                  <a:xfrm>
                    <a:off x="6105455" y="1752647"/>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96" name="文本框 95">
                    <a:extLst>
                      <a:ext uri="{FF2B5EF4-FFF2-40B4-BE49-F238E27FC236}">
                        <a16:creationId xmlns:a16="http://schemas.microsoft.com/office/drawing/2014/main" id="{76E6B786-711D-CC44-8B05-6AB4876B7AB5}"/>
                      </a:ext>
                    </a:extLst>
                  </p:cNvPr>
                  <p:cNvSpPr txBox="1">
                    <a:spLocks noRot="1" noChangeAspect="1" noMove="1" noResize="1" noEditPoints="1" noAdjustHandles="1" noChangeArrowheads="1" noChangeShapeType="1" noTextEdit="1"/>
                  </p:cNvSpPr>
                  <p:nvPr/>
                </p:nvSpPr>
                <p:spPr>
                  <a:xfrm>
                    <a:off x="6105455" y="1752647"/>
                    <a:ext cx="298094" cy="276999"/>
                  </a:xfrm>
                  <a:prstGeom prst="rect">
                    <a:avLst/>
                  </a:prstGeom>
                  <a:blipFill>
                    <a:blip r:embed="rId13"/>
                    <a:stretch>
                      <a:fillRect l="-16000" b="-13043"/>
                    </a:stretch>
                  </a:blipFill>
                </p:spPr>
                <p:txBody>
                  <a:bodyPr/>
                  <a:lstStyle/>
                  <a:p>
                    <a:r>
                      <a:rPr lang="zh-CN" altLang="en-US">
                        <a:noFill/>
                      </a:rPr>
                      <a:t> </a:t>
                    </a:r>
                  </a:p>
                </p:txBody>
              </p:sp>
            </mc:Fallback>
          </mc:AlternateContent>
        </p:grpSp>
        <p:grpSp>
          <p:nvGrpSpPr>
            <p:cNvPr id="97" name="组合 96">
              <a:extLst>
                <a:ext uri="{FF2B5EF4-FFF2-40B4-BE49-F238E27FC236}">
                  <a16:creationId xmlns:a16="http://schemas.microsoft.com/office/drawing/2014/main" id="{7CF5DC70-E8EE-2846-86F8-2ADD5F8996D1}"/>
                </a:ext>
              </a:extLst>
            </p:cNvPr>
            <p:cNvGrpSpPr/>
            <p:nvPr/>
          </p:nvGrpSpPr>
          <p:grpSpPr>
            <a:xfrm>
              <a:off x="8253933" y="2571895"/>
              <a:ext cx="307549" cy="307159"/>
              <a:chOff x="6096000" y="1752647"/>
              <a:chExt cx="307549" cy="307159"/>
            </a:xfrm>
          </p:grpSpPr>
          <p:sp>
            <p:nvSpPr>
              <p:cNvPr id="98" name="椭圆 97">
                <a:extLst>
                  <a:ext uri="{FF2B5EF4-FFF2-40B4-BE49-F238E27FC236}">
                    <a16:creationId xmlns:a16="http://schemas.microsoft.com/office/drawing/2014/main" id="{68567E62-6DE8-CC4A-B603-BBFF342AB267}"/>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AEEE11EA-E5A1-E94D-93BB-0DFE5ABA5E72}"/>
                      </a:ext>
                    </a:extLst>
                  </p:cNvPr>
                  <p:cNvSpPr txBox="1"/>
                  <p:nvPr/>
                </p:nvSpPr>
                <p:spPr>
                  <a:xfrm>
                    <a:off x="6105455" y="1752647"/>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4</m:t>
                              </m:r>
                            </m:sub>
                          </m:sSub>
                        </m:oMath>
                      </m:oMathPara>
                    </a14:m>
                    <a:endParaRPr kumimoji="1" lang="zh-CN" altLang="en-US" dirty="0"/>
                  </a:p>
                </p:txBody>
              </p:sp>
            </mc:Choice>
            <mc:Fallback xmlns="">
              <p:sp>
                <p:nvSpPr>
                  <p:cNvPr id="99" name="文本框 98">
                    <a:extLst>
                      <a:ext uri="{FF2B5EF4-FFF2-40B4-BE49-F238E27FC236}">
                        <a16:creationId xmlns:a16="http://schemas.microsoft.com/office/drawing/2014/main" id="{AEEE11EA-E5A1-E94D-93BB-0DFE5ABA5E72}"/>
                      </a:ext>
                    </a:extLst>
                  </p:cNvPr>
                  <p:cNvSpPr txBox="1">
                    <a:spLocks noRot="1" noChangeAspect="1" noMove="1" noResize="1" noEditPoints="1" noAdjustHandles="1" noChangeArrowheads="1" noChangeShapeType="1" noTextEdit="1"/>
                  </p:cNvSpPr>
                  <p:nvPr/>
                </p:nvSpPr>
                <p:spPr>
                  <a:xfrm>
                    <a:off x="6105455" y="1752647"/>
                    <a:ext cx="298094" cy="276999"/>
                  </a:xfrm>
                  <a:prstGeom prst="rect">
                    <a:avLst/>
                  </a:prstGeom>
                  <a:blipFill>
                    <a:blip r:embed="rId14"/>
                    <a:stretch>
                      <a:fillRect l="-16667" r="-4167" b="-13043"/>
                    </a:stretch>
                  </a:blipFill>
                </p:spPr>
                <p:txBody>
                  <a:bodyPr/>
                  <a:lstStyle/>
                  <a:p>
                    <a:r>
                      <a:rPr lang="zh-CN" altLang="en-US">
                        <a:noFill/>
                      </a:rPr>
                      <a:t> </a:t>
                    </a:r>
                  </a:p>
                </p:txBody>
              </p:sp>
            </mc:Fallback>
          </mc:AlternateContent>
        </p:grpSp>
        <p:grpSp>
          <p:nvGrpSpPr>
            <p:cNvPr id="100" name="组合 99">
              <a:extLst>
                <a:ext uri="{FF2B5EF4-FFF2-40B4-BE49-F238E27FC236}">
                  <a16:creationId xmlns:a16="http://schemas.microsoft.com/office/drawing/2014/main" id="{BB9FA062-01A8-954D-849F-7DE86ECADDA2}"/>
                </a:ext>
              </a:extLst>
            </p:cNvPr>
            <p:cNvGrpSpPr/>
            <p:nvPr/>
          </p:nvGrpSpPr>
          <p:grpSpPr>
            <a:xfrm>
              <a:off x="6785641" y="2593442"/>
              <a:ext cx="307549" cy="307159"/>
              <a:chOff x="6096000" y="1752647"/>
              <a:chExt cx="307549" cy="307159"/>
            </a:xfrm>
          </p:grpSpPr>
          <p:sp>
            <p:nvSpPr>
              <p:cNvPr id="101" name="椭圆 100">
                <a:extLst>
                  <a:ext uri="{FF2B5EF4-FFF2-40B4-BE49-F238E27FC236}">
                    <a16:creationId xmlns:a16="http://schemas.microsoft.com/office/drawing/2014/main" id="{B29C1F92-CBF9-114D-BFB7-0550DAB84004}"/>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17BF50F2-A55F-CE4A-9124-C4261AAEF0B4}"/>
                      </a:ext>
                    </a:extLst>
                  </p:cNvPr>
                  <p:cNvSpPr txBox="1"/>
                  <p:nvPr/>
                </p:nvSpPr>
                <p:spPr>
                  <a:xfrm>
                    <a:off x="6105455" y="1752647"/>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102" name="文本框 101">
                    <a:extLst>
                      <a:ext uri="{FF2B5EF4-FFF2-40B4-BE49-F238E27FC236}">
                        <a16:creationId xmlns:a16="http://schemas.microsoft.com/office/drawing/2014/main" id="{17BF50F2-A55F-CE4A-9124-C4261AAEF0B4}"/>
                      </a:ext>
                    </a:extLst>
                  </p:cNvPr>
                  <p:cNvSpPr txBox="1">
                    <a:spLocks noRot="1" noChangeAspect="1" noMove="1" noResize="1" noEditPoints="1" noAdjustHandles="1" noChangeArrowheads="1" noChangeShapeType="1" noTextEdit="1"/>
                  </p:cNvSpPr>
                  <p:nvPr/>
                </p:nvSpPr>
                <p:spPr>
                  <a:xfrm>
                    <a:off x="6105455" y="1752647"/>
                    <a:ext cx="298094" cy="276999"/>
                  </a:xfrm>
                  <a:prstGeom prst="rect">
                    <a:avLst/>
                  </a:prstGeom>
                  <a:blipFill>
                    <a:blip r:embed="rId15"/>
                    <a:stretch>
                      <a:fillRect l="-20833" r="-4167" b="-13043"/>
                    </a:stretch>
                  </a:blipFill>
                </p:spPr>
                <p:txBody>
                  <a:bodyPr/>
                  <a:lstStyle/>
                  <a:p>
                    <a:r>
                      <a:rPr lang="zh-CN" altLang="en-US">
                        <a:noFill/>
                      </a:rPr>
                      <a:t> </a:t>
                    </a:r>
                  </a:p>
                </p:txBody>
              </p:sp>
            </mc:Fallback>
          </mc:AlternateContent>
        </p:grpSp>
      </p:grpSp>
      <p:sp>
        <p:nvSpPr>
          <p:cNvPr id="22" name="圆角矩形 21">
            <a:extLst>
              <a:ext uri="{FF2B5EF4-FFF2-40B4-BE49-F238E27FC236}">
                <a16:creationId xmlns:a16="http://schemas.microsoft.com/office/drawing/2014/main" id="{AA2A85A7-FEDB-1242-BA66-BD8468A11E12}"/>
              </a:ext>
            </a:extLst>
          </p:cNvPr>
          <p:cNvSpPr/>
          <p:nvPr/>
        </p:nvSpPr>
        <p:spPr>
          <a:xfrm>
            <a:off x="1138136" y="2448987"/>
            <a:ext cx="3064213" cy="376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pitchFamily="2" charset="0"/>
              </a:rPr>
              <a:t>Linear layer</a:t>
            </a:r>
            <a:endParaRPr kumimoji="1" lang="zh-CN" altLang="en-US" dirty="0">
              <a:latin typeface="Times" pitchFamily="2" charset="0"/>
            </a:endParaRPr>
          </a:p>
        </p:txBody>
      </p:sp>
      <p:cxnSp>
        <p:nvCxnSpPr>
          <p:cNvPr id="26" name="直线箭头连接符 25">
            <a:extLst>
              <a:ext uri="{FF2B5EF4-FFF2-40B4-BE49-F238E27FC236}">
                <a16:creationId xmlns:a16="http://schemas.microsoft.com/office/drawing/2014/main" id="{44509F12-F425-5747-87F4-DC12D96D5C15}"/>
              </a:ext>
            </a:extLst>
          </p:cNvPr>
          <p:cNvCxnSpPr>
            <a:stCxn id="9" idx="2"/>
          </p:cNvCxnSpPr>
          <p:nvPr/>
        </p:nvCxnSpPr>
        <p:spPr>
          <a:xfrm>
            <a:off x="1559583" y="2095356"/>
            <a:ext cx="4727" cy="323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线箭头连接符 133">
            <a:extLst>
              <a:ext uri="{FF2B5EF4-FFF2-40B4-BE49-F238E27FC236}">
                <a16:creationId xmlns:a16="http://schemas.microsoft.com/office/drawing/2014/main" id="{B1954E85-4E38-1749-8444-D9F3BB474EB2}"/>
              </a:ext>
            </a:extLst>
          </p:cNvPr>
          <p:cNvCxnSpPr>
            <a:cxnSpLocks/>
            <a:stCxn id="70" idx="4"/>
          </p:cNvCxnSpPr>
          <p:nvPr/>
        </p:nvCxnSpPr>
        <p:spPr>
          <a:xfrm flipH="1">
            <a:off x="2235040" y="2121127"/>
            <a:ext cx="1" cy="30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9FAD80AE-5B13-1C44-BFC4-ED63A6BEE3C2}"/>
              </a:ext>
            </a:extLst>
          </p:cNvPr>
          <p:cNvCxnSpPr>
            <a:cxnSpLocks/>
          </p:cNvCxnSpPr>
          <p:nvPr/>
        </p:nvCxnSpPr>
        <p:spPr>
          <a:xfrm>
            <a:off x="2976657" y="2176096"/>
            <a:ext cx="0" cy="26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2E33BFFF-0A52-6946-803C-7286608DFBDE}"/>
              </a:ext>
            </a:extLst>
          </p:cNvPr>
          <p:cNvCxnSpPr>
            <a:cxnSpLocks/>
            <a:stCxn id="77" idx="2"/>
          </p:cNvCxnSpPr>
          <p:nvPr/>
        </p:nvCxnSpPr>
        <p:spPr>
          <a:xfrm>
            <a:off x="3753275" y="2114530"/>
            <a:ext cx="0" cy="32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716FD121-CBD5-E642-BF83-682B8DFD4903}"/>
              </a:ext>
            </a:extLst>
          </p:cNvPr>
          <p:cNvCxnSpPr/>
          <p:nvPr/>
        </p:nvCxnSpPr>
        <p:spPr>
          <a:xfrm>
            <a:off x="1526980" y="2763204"/>
            <a:ext cx="4727" cy="323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D98BBAC6-6A43-334A-BFC0-15B705B73A5B}"/>
              </a:ext>
            </a:extLst>
          </p:cNvPr>
          <p:cNvCxnSpPr>
            <a:cxnSpLocks/>
          </p:cNvCxnSpPr>
          <p:nvPr/>
        </p:nvCxnSpPr>
        <p:spPr>
          <a:xfrm flipH="1">
            <a:off x="2202437" y="2788975"/>
            <a:ext cx="1" cy="30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a:extLst>
              <a:ext uri="{FF2B5EF4-FFF2-40B4-BE49-F238E27FC236}">
                <a16:creationId xmlns:a16="http://schemas.microsoft.com/office/drawing/2014/main" id="{F68B310F-2F20-FE4A-833F-A19E70AC2DA5}"/>
              </a:ext>
            </a:extLst>
          </p:cNvPr>
          <p:cNvCxnSpPr>
            <a:cxnSpLocks/>
          </p:cNvCxnSpPr>
          <p:nvPr/>
        </p:nvCxnSpPr>
        <p:spPr>
          <a:xfrm>
            <a:off x="2944054" y="2843944"/>
            <a:ext cx="0" cy="26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A234F916-43D2-9E44-8490-F506525FF849}"/>
              </a:ext>
            </a:extLst>
          </p:cNvPr>
          <p:cNvCxnSpPr>
            <a:cxnSpLocks/>
          </p:cNvCxnSpPr>
          <p:nvPr/>
        </p:nvCxnSpPr>
        <p:spPr>
          <a:xfrm>
            <a:off x="3720672" y="2782378"/>
            <a:ext cx="0" cy="32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C0732C24-9633-6349-845C-65AC8422CE07}"/>
              </a:ext>
            </a:extLst>
          </p:cNvPr>
          <p:cNvCxnSpPr>
            <a:cxnSpLocks/>
            <a:stCxn id="89" idx="4"/>
          </p:cNvCxnSpPr>
          <p:nvPr/>
        </p:nvCxnSpPr>
        <p:spPr>
          <a:xfrm>
            <a:off x="1564311" y="3404134"/>
            <a:ext cx="7051" cy="6619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4" name="椭圆 143">
            <a:extLst>
              <a:ext uri="{FF2B5EF4-FFF2-40B4-BE49-F238E27FC236}">
                <a16:creationId xmlns:a16="http://schemas.microsoft.com/office/drawing/2014/main" id="{B64EF7C8-BD83-6344-B539-EEAFA2399AA8}"/>
              </a:ext>
            </a:extLst>
          </p:cNvPr>
          <p:cNvSpPr/>
          <p:nvPr/>
        </p:nvSpPr>
        <p:spPr>
          <a:xfrm>
            <a:off x="1423774" y="4067129"/>
            <a:ext cx="562655" cy="56877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C675F763-2610-3946-8336-E9E7AB7B85C0}"/>
                  </a:ext>
                </a:extLst>
              </p:cNvPr>
              <p:cNvSpPr txBox="1"/>
              <p:nvPr/>
            </p:nvSpPr>
            <p:spPr>
              <a:xfrm>
                <a:off x="1434096" y="4199677"/>
                <a:ext cx="569708" cy="303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𝑁</m:t>
                          </m:r>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45" name="文本框 144">
                <a:extLst>
                  <a:ext uri="{FF2B5EF4-FFF2-40B4-BE49-F238E27FC236}">
                    <a16:creationId xmlns:a16="http://schemas.microsoft.com/office/drawing/2014/main" id="{C675F763-2610-3946-8336-E9E7AB7B85C0}"/>
                  </a:ext>
                </a:extLst>
              </p:cNvPr>
              <p:cNvSpPr txBox="1">
                <a:spLocks noRot="1" noChangeAspect="1" noMove="1" noResize="1" noEditPoints="1" noAdjustHandles="1" noChangeArrowheads="1" noChangeShapeType="1" noTextEdit="1"/>
              </p:cNvSpPr>
              <p:nvPr/>
            </p:nvSpPr>
            <p:spPr>
              <a:xfrm>
                <a:off x="1434096" y="4199677"/>
                <a:ext cx="569708" cy="303673"/>
              </a:xfrm>
              <a:prstGeom prst="rect">
                <a:avLst/>
              </a:prstGeom>
              <a:blipFill>
                <a:blip r:embed="rId16"/>
                <a:stretch>
                  <a:fillRect l="-8696" r="-6522" b="-24000"/>
                </a:stretch>
              </a:blipFill>
            </p:spPr>
            <p:txBody>
              <a:bodyPr/>
              <a:lstStyle/>
              <a:p>
                <a:r>
                  <a:rPr lang="zh-CN" altLang="en-US">
                    <a:noFill/>
                  </a:rPr>
                  <a:t> </a:t>
                </a:r>
              </a:p>
            </p:txBody>
          </p:sp>
        </mc:Fallback>
      </mc:AlternateContent>
      <p:cxnSp>
        <p:nvCxnSpPr>
          <p:cNvPr id="147" name="直线箭头连接符 146">
            <a:extLst>
              <a:ext uri="{FF2B5EF4-FFF2-40B4-BE49-F238E27FC236}">
                <a16:creationId xmlns:a16="http://schemas.microsoft.com/office/drawing/2014/main" id="{C25601B5-9AFE-DD47-A2C0-41272B8601FD}"/>
              </a:ext>
            </a:extLst>
          </p:cNvPr>
          <p:cNvCxnSpPr>
            <a:cxnSpLocks/>
            <a:stCxn id="101" idx="4"/>
            <a:endCxn id="144" idx="0"/>
          </p:cNvCxnSpPr>
          <p:nvPr/>
        </p:nvCxnSpPr>
        <p:spPr>
          <a:xfrm flipH="1">
            <a:off x="1705102" y="3400588"/>
            <a:ext cx="539395" cy="666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线箭头连接符 147">
            <a:extLst>
              <a:ext uri="{FF2B5EF4-FFF2-40B4-BE49-F238E27FC236}">
                <a16:creationId xmlns:a16="http://schemas.microsoft.com/office/drawing/2014/main" id="{A323AA18-2366-C748-8B56-814BE62F8BFE}"/>
              </a:ext>
            </a:extLst>
          </p:cNvPr>
          <p:cNvCxnSpPr>
            <a:cxnSpLocks/>
            <a:stCxn id="96" idx="2"/>
          </p:cNvCxnSpPr>
          <p:nvPr/>
        </p:nvCxnSpPr>
        <p:spPr>
          <a:xfrm flipH="1">
            <a:off x="1893754" y="3357657"/>
            <a:ext cx="1093818" cy="76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a:extLst>
              <a:ext uri="{FF2B5EF4-FFF2-40B4-BE49-F238E27FC236}">
                <a16:creationId xmlns:a16="http://schemas.microsoft.com/office/drawing/2014/main" id="{3FCCBB1B-F200-434E-9476-0727BF86B158}"/>
              </a:ext>
            </a:extLst>
          </p:cNvPr>
          <p:cNvCxnSpPr>
            <a:cxnSpLocks/>
            <a:stCxn id="98" idx="3"/>
          </p:cNvCxnSpPr>
          <p:nvPr/>
        </p:nvCxnSpPr>
        <p:spPr>
          <a:xfrm flipH="1">
            <a:off x="1974799" y="3335344"/>
            <a:ext cx="1633629" cy="884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0C4CE693-6CCE-1D47-A52B-0942BE86ACB0}"/>
              </a:ext>
            </a:extLst>
          </p:cNvPr>
          <p:cNvSpPr txBox="1"/>
          <p:nvPr/>
        </p:nvSpPr>
        <p:spPr>
          <a:xfrm>
            <a:off x="2544507" y="3943397"/>
            <a:ext cx="1465466" cy="707886"/>
          </a:xfrm>
          <a:prstGeom prst="rect">
            <a:avLst/>
          </a:prstGeom>
          <a:noFill/>
        </p:spPr>
        <p:txBody>
          <a:bodyPr wrap="none" rtlCol="0">
            <a:spAutoFit/>
          </a:bodyPr>
          <a:lstStyle/>
          <a:p>
            <a:r>
              <a:rPr kumimoji="1" lang="en-US" altLang="zh-CN" sz="2000" dirty="0">
                <a:latin typeface="Times" pitchFamily="2" charset="0"/>
              </a:rPr>
              <a:t>Aggregation</a:t>
            </a:r>
          </a:p>
          <a:p>
            <a:r>
              <a:rPr kumimoji="1" lang="en-US" altLang="zh-CN" sz="2000" dirty="0">
                <a:latin typeface="Times" pitchFamily="2" charset="0"/>
              </a:rPr>
              <a:t>      layer</a:t>
            </a:r>
            <a:endParaRPr kumimoji="1" lang="zh-CN" altLang="en-US" sz="2000" dirty="0">
              <a:latin typeface="Times" pitchFamily="2" charset="0"/>
            </a:endParaRPr>
          </a:p>
        </p:txBody>
      </p:sp>
      <p:cxnSp>
        <p:nvCxnSpPr>
          <p:cNvPr id="85" name="曲线连接符 84">
            <a:extLst>
              <a:ext uri="{FF2B5EF4-FFF2-40B4-BE49-F238E27FC236}">
                <a16:creationId xmlns:a16="http://schemas.microsoft.com/office/drawing/2014/main" id="{41EC1DAB-72A8-0A4B-97BB-206B3C9D7026}"/>
              </a:ext>
            </a:extLst>
          </p:cNvPr>
          <p:cNvCxnSpPr>
            <a:cxnSpLocks/>
            <a:stCxn id="90" idx="1"/>
            <a:endCxn id="152" idx="1"/>
          </p:cNvCxnSpPr>
          <p:nvPr/>
        </p:nvCxnSpPr>
        <p:spPr>
          <a:xfrm rot="10800000" flipH="1" flipV="1">
            <a:off x="1426177" y="3235474"/>
            <a:ext cx="10321" cy="2476567"/>
          </a:xfrm>
          <a:prstGeom prst="curvedConnector3">
            <a:avLst>
              <a:gd name="adj1" fmla="val -5258696"/>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4" name="组合 153">
            <a:extLst>
              <a:ext uri="{FF2B5EF4-FFF2-40B4-BE49-F238E27FC236}">
                <a16:creationId xmlns:a16="http://schemas.microsoft.com/office/drawing/2014/main" id="{E4822B6C-0535-C145-AA18-1799E34766B0}"/>
              </a:ext>
            </a:extLst>
          </p:cNvPr>
          <p:cNvGrpSpPr/>
          <p:nvPr/>
        </p:nvGrpSpPr>
        <p:grpSpPr>
          <a:xfrm>
            <a:off x="1436499" y="5573542"/>
            <a:ext cx="295175" cy="300310"/>
            <a:chOff x="6675161" y="5505905"/>
            <a:chExt cx="295175" cy="300310"/>
          </a:xfrm>
        </p:grpSpPr>
        <p:sp>
          <p:nvSpPr>
            <p:cNvPr id="153" name="椭圆 152">
              <a:extLst>
                <a:ext uri="{FF2B5EF4-FFF2-40B4-BE49-F238E27FC236}">
                  <a16:creationId xmlns:a16="http://schemas.microsoft.com/office/drawing/2014/main" id="{B5154591-AC48-EB4F-B9BA-A9A374AD2766}"/>
                </a:ext>
              </a:extLst>
            </p:cNvPr>
            <p:cNvSpPr/>
            <p:nvPr/>
          </p:nvSpPr>
          <p:spPr>
            <a:xfrm>
              <a:off x="6675161" y="5507832"/>
              <a:ext cx="295175" cy="298383"/>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384E6473-B957-0B47-AC92-769C4CE38FC2}"/>
                    </a:ext>
                  </a:extLst>
                </p:cNvPr>
                <p:cNvSpPr txBox="1"/>
                <p:nvPr/>
              </p:nvSpPr>
              <p:spPr>
                <a:xfrm>
                  <a:off x="6675161" y="5505905"/>
                  <a:ext cx="292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52" name="文本框 151">
                  <a:extLst>
                    <a:ext uri="{FF2B5EF4-FFF2-40B4-BE49-F238E27FC236}">
                      <a16:creationId xmlns:a16="http://schemas.microsoft.com/office/drawing/2014/main" id="{384E6473-B957-0B47-AC92-769C4CE38FC2}"/>
                    </a:ext>
                  </a:extLst>
                </p:cNvPr>
                <p:cNvSpPr txBox="1">
                  <a:spLocks noRot="1" noChangeAspect="1" noMove="1" noResize="1" noEditPoints="1" noAdjustHandles="1" noChangeArrowheads="1" noChangeShapeType="1" noTextEdit="1"/>
                </p:cNvSpPr>
                <p:nvPr/>
              </p:nvSpPr>
              <p:spPr>
                <a:xfrm>
                  <a:off x="6675161" y="5505905"/>
                  <a:ext cx="292772" cy="276999"/>
                </a:xfrm>
                <a:prstGeom prst="rect">
                  <a:avLst/>
                </a:prstGeom>
                <a:blipFill>
                  <a:blip r:embed="rId17"/>
                  <a:stretch>
                    <a:fillRect l="-20833" r="-4167" b="-13043"/>
                  </a:stretch>
                </a:blipFill>
              </p:spPr>
              <p:txBody>
                <a:bodyPr/>
                <a:lstStyle/>
                <a:p>
                  <a:r>
                    <a:rPr lang="zh-CN" altLang="en-US">
                      <a:noFill/>
                    </a:rPr>
                    <a:t> </a:t>
                  </a:r>
                </a:p>
              </p:txBody>
            </p:sp>
          </mc:Fallback>
        </mc:AlternateContent>
      </p:grpSp>
      <p:cxnSp>
        <p:nvCxnSpPr>
          <p:cNvPr id="155" name="直线箭头连接符 154">
            <a:extLst>
              <a:ext uri="{FF2B5EF4-FFF2-40B4-BE49-F238E27FC236}">
                <a16:creationId xmlns:a16="http://schemas.microsoft.com/office/drawing/2014/main" id="{D1E5AC67-BF62-FA44-AAF1-3EF7E62E4766}"/>
              </a:ext>
            </a:extLst>
          </p:cNvPr>
          <p:cNvCxnSpPr>
            <a:cxnSpLocks/>
            <a:stCxn id="144" idx="4"/>
            <a:endCxn id="152" idx="0"/>
          </p:cNvCxnSpPr>
          <p:nvPr/>
        </p:nvCxnSpPr>
        <p:spPr>
          <a:xfrm flipH="1">
            <a:off x="1582885" y="4635899"/>
            <a:ext cx="122217" cy="937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文本框 158">
            <a:extLst>
              <a:ext uri="{FF2B5EF4-FFF2-40B4-BE49-F238E27FC236}">
                <a16:creationId xmlns:a16="http://schemas.microsoft.com/office/drawing/2014/main" id="{425475C9-C94A-7F41-896D-99A2630A6D8A}"/>
              </a:ext>
            </a:extLst>
          </p:cNvPr>
          <p:cNvSpPr txBox="1"/>
          <p:nvPr/>
        </p:nvSpPr>
        <p:spPr>
          <a:xfrm>
            <a:off x="2543045" y="5440637"/>
            <a:ext cx="1521570" cy="707886"/>
          </a:xfrm>
          <a:prstGeom prst="rect">
            <a:avLst/>
          </a:prstGeom>
          <a:noFill/>
        </p:spPr>
        <p:txBody>
          <a:bodyPr wrap="none" rtlCol="0">
            <a:spAutoFit/>
          </a:bodyPr>
          <a:lstStyle/>
          <a:p>
            <a:r>
              <a:rPr kumimoji="1" lang="en-US" altLang="zh-CN" sz="2000" dirty="0">
                <a:latin typeface="Times" pitchFamily="2" charset="0"/>
              </a:rPr>
              <a:t>Combination</a:t>
            </a:r>
          </a:p>
          <a:p>
            <a:r>
              <a:rPr kumimoji="1" lang="en-US" altLang="zh-CN" sz="2000" dirty="0">
                <a:latin typeface="Times" pitchFamily="2" charset="0"/>
              </a:rPr>
              <a:t>      layer</a:t>
            </a:r>
            <a:endParaRPr kumimoji="1" lang="zh-CN" altLang="en-US" sz="2000" dirty="0">
              <a:latin typeface="Times" pitchFamily="2" charset="0"/>
            </a:endParaRPr>
          </a:p>
        </p:txBody>
      </p:sp>
      <p:sp>
        <p:nvSpPr>
          <p:cNvPr id="163" name="文本框 162">
            <a:extLst>
              <a:ext uri="{FF2B5EF4-FFF2-40B4-BE49-F238E27FC236}">
                <a16:creationId xmlns:a16="http://schemas.microsoft.com/office/drawing/2014/main" id="{F3945492-A0C5-C84F-BD45-472B78B9CEEB}"/>
              </a:ext>
            </a:extLst>
          </p:cNvPr>
          <p:cNvSpPr txBox="1"/>
          <p:nvPr/>
        </p:nvSpPr>
        <p:spPr>
          <a:xfrm>
            <a:off x="4671166" y="1908051"/>
            <a:ext cx="235994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Initial embedding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676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en-US" altLang="zh-CN" sz="3200" dirty="0">
                <a:solidFill>
                  <a:srgbClr val="00553D"/>
                </a:solidFill>
                <a:latin typeface="思源黑体" panose="020B0500000000000000" pitchFamily="34" charset="-122"/>
                <a:ea typeface="思源黑体" panose="020B0500000000000000" pitchFamily="34" charset="-122"/>
              </a:rPr>
              <a:t>GCN-Encoder</a:t>
            </a:r>
            <a:endParaRPr lang="zh-CN" altLang="en-US" sz="3200" dirty="0">
              <a:solidFill>
                <a:srgbClr val="00553D"/>
              </a:solidFill>
              <a:latin typeface="思源黑体" panose="020B0500000000000000" pitchFamily="34" charset="-122"/>
              <a:ea typeface="思源黑体" panose="020B0500000000000000" pitchFamily="34" charset="-122"/>
            </a:endParaRP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119" name="图片 118">
            <a:extLst>
              <a:ext uri="{FF2B5EF4-FFF2-40B4-BE49-F238E27FC236}">
                <a16:creationId xmlns:a16="http://schemas.microsoft.com/office/drawing/2014/main" id="{8695C407-9A26-9C43-A013-A22AD296ED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1510" y="2380931"/>
            <a:ext cx="2562415" cy="549925"/>
          </a:xfrm>
          <a:prstGeom prst="rect">
            <a:avLst/>
          </a:prstGeom>
        </p:spPr>
      </p:pic>
      <p:pic>
        <p:nvPicPr>
          <p:cNvPr id="120" name="图片 119">
            <a:extLst>
              <a:ext uri="{FF2B5EF4-FFF2-40B4-BE49-F238E27FC236}">
                <a16:creationId xmlns:a16="http://schemas.microsoft.com/office/drawing/2014/main" id="{6462C579-0DAC-5748-BEB7-15E15BFE3D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8198" y="3985136"/>
            <a:ext cx="4041659" cy="442057"/>
          </a:xfrm>
          <a:prstGeom prst="rect">
            <a:avLst/>
          </a:prstGeom>
        </p:spPr>
      </p:pic>
      <p:pic>
        <p:nvPicPr>
          <p:cNvPr id="121" name="图片 120">
            <a:extLst>
              <a:ext uri="{FF2B5EF4-FFF2-40B4-BE49-F238E27FC236}">
                <a16:creationId xmlns:a16="http://schemas.microsoft.com/office/drawing/2014/main" id="{4635588B-2D94-F541-9A50-48B94B430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9966" y="4489013"/>
            <a:ext cx="4984818" cy="514674"/>
          </a:xfrm>
          <a:prstGeom prst="rect">
            <a:avLst/>
          </a:prstGeom>
        </p:spPr>
      </p:pic>
      <p:pic>
        <p:nvPicPr>
          <p:cNvPr id="110" name="图片 109">
            <a:extLst>
              <a:ext uri="{FF2B5EF4-FFF2-40B4-BE49-F238E27FC236}">
                <a16:creationId xmlns:a16="http://schemas.microsoft.com/office/drawing/2014/main" id="{8F8DAD89-8009-FE43-BA66-97BB0A6353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1510" y="5704200"/>
            <a:ext cx="2644137" cy="514674"/>
          </a:xfrm>
          <a:prstGeom prst="rect">
            <a:avLst/>
          </a:prstGeom>
        </p:spPr>
      </p:pic>
      <p:sp>
        <p:nvSpPr>
          <p:cNvPr id="111" name="文本框 110">
            <a:extLst>
              <a:ext uri="{FF2B5EF4-FFF2-40B4-BE49-F238E27FC236}">
                <a16:creationId xmlns:a16="http://schemas.microsoft.com/office/drawing/2014/main" id="{EE48A3D7-E12C-C04D-87BE-DA4579FD2BDD}"/>
              </a:ext>
            </a:extLst>
          </p:cNvPr>
          <p:cNvSpPr txBox="1"/>
          <p:nvPr/>
        </p:nvSpPr>
        <p:spPr>
          <a:xfrm>
            <a:off x="4669002" y="1811564"/>
            <a:ext cx="2359941"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Initial embedding</a:t>
            </a:r>
            <a:endParaRPr lang="zh-CN" altLang="en-US" sz="2400" dirty="0">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4BF27017-D079-E04A-8A70-62CCA2B2C2CF}"/>
              </a:ext>
            </a:extLst>
          </p:cNvPr>
          <p:cNvSpPr txBox="1"/>
          <p:nvPr/>
        </p:nvSpPr>
        <p:spPr>
          <a:xfrm>
            <a:off x="4738199" y="3367807"/>
            <a:ext cx="236314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GCN aggregation</a:t>
            </a:r>
            <a:endParaRPr lang="zh-CN" altLang="en-US" sz="2400" dirty="0">
              <a:latin typeface="Times New Roman" panose="02020603050405020304" pitchFamily="18" charset="0"/>
              <a:cs typeface="Times New Roman" panose="02020603050405020304" pitchFamily="18" charset="0"/>
            </a:endParaRPr>
          </a:p>
        </p:txBody>
      </p:sp>
      <p:sp>
        <p:nvSpPr>
          <p:cNvPr id="115" name="文本框 114">
            <a:extLst>
              <a:ext uri="{FF2B5EF4-FFF2-40B4-BE49-F238E27FC236}">
                <a16:creationId xmlns:a16="http://schemas.microsoft.com/office/drawing/2014/main" id="{D41AFE51-9427-E442-B0D0-6AE251B67646}"/>
              </a:ext>
            </a:extLst>
          </p:cNvPr>
          <p:cNvSpPr txBox="1"/>
          <p:nvPr/>
        </p:nvSpPr>
        <p:spPr>
          <a:xfrm>
            <a:off x="4771511" y="5123111"/>
            <a:ext cx="244810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GCN combination</a:t>
            </a:r>
            <a:endParaRPr lang="zh-CN" altLang="en-US" sz="2400" dirty="0">
              <a:latin typeface="Times New Roman" panose="02020603050405020304" pitchFamily="18" charset="0"/>
              <a:cs typeface="Times New Roman" panose="02020603050405020304" pitchFamily="18" charset="0"/>
            </a:endParaRPr>
          </a:p>
        </p:txBody>
      </p:sp>
      <p:pic>
        <p:nvPicPr>
          <p:cNvPr id="118" name="图片 117">
            <a:extLst>
              <a:ext uri="{FF2B5EF4-FFF2-40B4-BE49-F238E27FC236}">
                <a16:creationId xmlns:a16="http://schemas.microsoft.com/office/drawing/2014/main" id="{A95FE60B-E721-154C-8851-530301AE7C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7602" y="1811564"/>
            <a:ext cx="2054773" cy="2152155"/>
          </a:xfrm>
          <a:prstGeom prst="rect">
            <a:avLst/>
          </a:prstGeom>
        </p:spPr>
      </p:pic>
      <p:sp>
        <p:nvSpPr>
          <p:cNvPr id="107" name="文本框 106">
            <a:extLst>
              <a:ext uri="{FF2B5EF4-FFF2-40B4-BE49-F238E27FC236}">
                <a16:creationId xmlns:a16="http://schemas.microsoft.com/office/drawing/2014/main" id="{02D7B9EB-1795-0744-BD33-806D0D5D5A99}"/>
              </a:ext>
            </a:extLst>
          </p:cNvPr>
          <p:cNvSpPr txBox="1"/>
          <p:nvPr/>
        </p:nvSpPr>
        <p:spPr>
          <a:xfrm>
            <a:off x="1166615" y="1011955"/>
            <a:ext cx="2230932"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Encoder-Edge</a:t>
            </a:r>
            <a:endParaRPr lang="zh-CN" altLang="en-US" sz="2800" dirty="0">
              <a:latin typeface="Times New Roman" panose="02020603050405020304" pitchFamily="18" charset="0"/>
              <a:cs typeface="Times New Roman" panose="02020603050405020304" pitchFamily="18" charset="0"/>
            </a:endParaRPr>
          </a:p>
        </p:txBody>
      </p:sp>
      <p:sp>
        <p:nvSpPr>
          <p:cNvPr id="71" name="圆角矩形 70">
            <a:extLst>
              <a:ext uri="{FF2B5EF4-FFF2-40B4-BE49-F238E27FC236}">
                <a16:creationId xmlns:a16="http://schemas.microsoft.com/office/drawing/2014/main" id="{C2FAD262-FB86-EB47-9908-81F571F4ED77}"/>
              </a:ext>
            </a:extLst>
          </p:cNvPr>
          <p:cNvSpPr/>
          <p:nvPr/>
        </p:nvSpPr>
        <p:spPr>
          <a:xfrm>
            <a:off x="1138136" y="5161137"/>
            <a:ext cx="3091751" cy="12083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41" name="组合 140">
            <a:extLst>
              <a:ext uri="{FF2B5EF4-FFF2-40B4-BE49-F238E27FC236}">
                <a16:creationId xmlns:a16="http://schemas.microsoft.com/office/drawing/2014/main" id="{6FB81825-FF71-D445-A2FE-5B8CDA1E2EA0}"/>
              </a:ext>
            </a:extLst>
          </p:cNvPr>
          <p:cNvGrpSpPr/>
          <p:nvPr/>
        </p:nvGrpSpPr>
        <p:grpSpPr>
          <a:xfrm>
            <a:off x="1647381" y="1804425"/>
            <a:ext cx="310028" cy="298383"/>
            <a:chOff x="6095999" y="2531408"/>
            <a:chExt cx="310028" cy="298383"/>
          </a:xfrm>
        </p:grpSpPr>
        <p:sp>
          <p:nvSpPr>
            <p:cNvPr id="148" name="椭圆 147">
              <a:extLst>
                <a:ext uri="{FF2B5EF4-FFF2-40B4-BE49-F238E27FC236}">
                  <a16:creationId xmlns:a16="http://schemas.microsoft.com/office/drawing/2014/main" id="{EE17362E-57BA-B545-BFDF-7E3C94281921}"/>
                </a:ext>
              </a:extLst>
            </p:cNvPr>
            <p:cNvSpPr/>
            <p:nvPr/>
          </p:nvSpPr>
          <p:spPr>
            <a:xfrm>
              <a:off x="6095999" y="2531408"/>
              <a:ext cx="295175" cy="298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F4D99AA6-2D26-0346-BFC7-FEA35B079043}"/>
                    </a:ext>
                  </a:extLst>
                </p:cNvPr>
                <p:cNvSpPr txBox="1"/>
                <p:nvPr/>
              </p:nvSpPr>
              <p:spPr>
                <a:xfrm>
                  <a:off x="6106843" y="2564226"/>
                  <a:ext cx="29918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𝑦</m:t>
                            </m:r>
                          </m:e>
                          <m:sub>
                            <m:r>
                              <a:rPr kumimoji="1" lang="en-US" altLang="zh-CN" sz="1400" b="0" i="1" smtClean="0">
                                <a:latin typeface="Cambria Math" panose="02040503050406030204" pitchFamily="18" charset="0"/>
                              </a:rPr>
                              <m:t>12</m:t>
                            </m:r>
                          </m:sub>
                        </m:sSub>
                      </m:oMath>
                    </m:oMathPara>
                  </a14:m>
                  <a:endParaRPr kumimoji="1" lang="zh-CN" altLang="en-US" dirty="0"/>
                </a:p>
              </p:txBody>
            </p:sp>
          </mc:Choice>
          <mc:Fallback xmlns="">
            <p:sp>
              <p:nvSpPr>
                <p:cNvPr id="149" name="文本框 148">
                  <a:extLst>
                    <a:ext uri="{FF2B5EF4-FFF2-40B4-BE49-F238E27FC236}">
                      <a16:creationId xmlns:a16="http://schemas.microsoft.com/office/drawing/2014/main" id="{F4D99AA6-2D26-0346-BFC7-FEA35B079043}"/>
                    </a:ext>
                  </a:extLst>
                </p:cNvPr>
                <p:cNvSpPr txBox="1">
                  <a:spLocks noRot="1" noChangeAspect="1" noMove="1" noResize="1" noEditPoints="1" noAdjustHandles="1" noChangeArrowheads="1" noChangeShapeType="1" noTextEdit="1"/>
                </p:cNvSpPr>
                <p:nvPr/>
              </p:nvSpPr>
              <p:spPr>
                <a:xfrm>
                  <a:off x="6106843" y="2564226"/>
                  <a:ext cx="299184" cy="215444"/>
                </a:xfrm>
                <a:prstGeom prst="rect">
                  <a:avLst/>
                </a:prstGeom>
                <a:blipFill>
                  <a:blip r:embed="rId9"/>
                  <a:stretch>
                    <a:fillRect l="-12000" b="-27778"/>
                  </a:stretch>
                </a:blipFill>
              </p:spPr>
              <p:txBody>
                <a:bodyPr/>
                <a:lstStyle/>
                <a:p>
                  <a:r>
                    <a:rPr lang="zh-CN" altLang="en-US">
                      <a:noFill/>
                    </a:rPr>
                    <a:t> </a:t>
                  </a:r>
                </a:p>
              </p:txBody>
            </p:sp>
          </mc:Fallback>
        </mc:AlternateContent>
      </p:grpSp>
      <p:grpSp>
        <p:nvGrpSpPr>
          <p:cNvPr id="142" name="组合 141">
            <a:extLst>
              <a:ext uri="{FF2B5EF4-FFF2-40B4-BE49-F238E27FC236}">
                <a16:creationId xmlns:a16="http://schemas.microsoft.com/office/drawing/2014/main" id="{6DAFEE35-2B5E-C84A-BE1E-C1CC1D30E06E}"/>
              </a:ext>
            </a:extLst>
          </p:cNvPr>
          <p:cNvGrpSpPr/>
          <p:nvPr/>
        </p:nvGrpSpPr>
        <p:grpSpPr>
          <a:xfrm>
            <a:off x="2388998" y="1800601"/>
            <a:ext cx="308094" cy="298383"/>
            <a:chOff x="6099207" y="3361868"/>
            <a:chExt cx="308094" cy="298383"/>
          </a:xfrm>
        </p:grpSpPr>
        <p:sp>
          <p:nvSpPr>
            <p:cNvPr id="146" name="椭圆 145">
              <a:extLst>
                <a:ext uri="{FF2B5EF4-FFF2-40B4-BE49-F238E27FC236}">
                  <a16:creationId xmlns:a16="http://schemas.microsoft.com/office/drawing/2014/main" id="{101F026C-3F28-8348-ABAD-9BC72603889D}"/>
                </a:ext>
              </a:extLst>
            </p:cNvPr>
            <p:cNvSpPr/>
            <p:nvPr/>
          </p:nvSpPr>
          <p:spPr>
            <a:xfrm>
              <a:off x="6099207" y="3361868"/>
              <a:ext cx="295175" cy="298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0FD25953-4C7E-164B-8676-73A377A89C25}"/>
                    </a:ext>
                  </a:extLst>
                </p:cNvPr>
                <p:cNvSpPr txBox="1"/>
                <p:nvPr/>
              </p:nvSpPr>
              <p:spPr>
                <a:xfrm>
                  <a:off x="6108117" y="3382501"/>
                  <a:ext cx="29918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𝑦</m:t>
                            </m:r>
                          </m:e>
                          <m:sub>
                            <m:r>
                              <a:rPr kumimoji="1" lang="en-US" altLang="zh-CN" sz="1400" b="0" i="1" smtClean="0">
                                <a:latin typeface="Cambria Math" panose="02040503050406030204" pitchFamily="18" charset="0"/>
                              </a:rPr>
                              <m:t>13</m:t>
                            </m:r>
                          </m:sub>
                        </m:sSub>
                      </m:oMath>
                    </m:oMathPara>
                  </a14:m>
                  <a:endParaRPr kumimoji="1" lang="zh-CN" altLang="en-US" dirty="0"/>
                </a:p>
              </p:txBody>
            </p:sp>
          </mc:Choice>
          <mc:Fallback xmlns="">
            <p:sp>
              <p:nvSpPr>
                <p:cNvPr id="147" name="文本框 146">
                  <a:extLst>
                    <a:ext uri="{FF2B5EF4-FFF2-40B4-BE49-F238E27FC236}">
                      <a16:creationId xmlns:a16="http://schemas.microsoft.com/office/drawing/2014/main" id="{0FD25953-4C7E-164B-8676-73A377A89C25}"/>
                    </a:ext>
                  </a:extLst>
                </p:cNvPr>
                <p:cNvSpPr txBox="1">
                  <a:spLocks noRot="1" noChangeAspect="1" noMove="1" noResize="1" noEditPoints="1" noAdjustHandles="1" noChangeArrowheads="1" noChangeShapeType="1" noTextEdit="1"/>
                </p:cNvSpPr>
                <p:nvPr/>
              </p:nvSpPr>
              <p:spPr>
                <a:xfrm>
                  <a:off x="6108117" y="3382501"/>
                  <a:ext cx="299184" cy="215444"/>
                </a:xfrm>
                <a:prstGeom prst="rect">
                  <a:avLst/>
                </a:prstGeom>
                <a:blipFill>
                  <a:blip r:embed="rId10"/>
                  <a:stretch>
                    <a:fillRect l="-12000" r="-4000" b="-22222"/>
                  </a:stretch>
                </a:blipFill>
              </p:spPr>
              <p:txBody>
                <a:bodyPr/>
                <a:lstStyle/>
                <a:p>
                  <a:r>
                    <a:rPr lang="zh-CN" altLang="en-US">
                      <a:noFill/>
                    </a:rPr>
                    <a:t> </a:t>
                  </a:r>
                </a:p>
              </p:txBody>
            </p:sp>
          </mc:Fallback>
        </mc:AlternateContent>
      </p:grpSp>
      <p:grpSp>
        <p:nvGrpSpPr>
          <p:cNvPr id="143" name="组合 142">
            <a:extLst>
              <a:ext uri="{FF2B5EF4-FFF2-40B4-BE49-F238E27FC236}">
                <a16:creationId xmlns:a16="http://schemas.microsoft.com/office/drawing/2014/main" id="{7577A50F-FF26-254B-A068-77345F598521}"/>
              </a:ext>
            </a:extLst>
          </p:cNvPr>
          <p:cNvGrpSpPr/>
          <p:nvPr/>
        </p:nvGrpSpPr>
        <p:grpSpPr>
          <a:xfrm>
            <a:off x="3134201" y="1811564"/>
            <a:ext cx="313042" cy="298383"/>
            <a:chOff x="6095999" y="4131853"/>
            <a:chExt cx="313042" cy="298383"/>
          </a:xfrm>
        </p:grpSpPr>
        <p:sp>
          <p:nvSpPr>
            <p:cNvPr id="144" name="椭圆 143">
              <a:extLst>
                <a:ext uri="{FF2B5EF4-FFF2-40B4-BE49-F238E27FC236}">
                  <a16:creationId xmlns:a16="http://schemas.microsoft.com/office/drawing/2014/main" id="{9FC81221-E74E-844E-9B7F-F4FB083082C5}"/>
                </a:ext>
              </a:extLst>
            </p:cNvPr>
            <p:cNvSpPr/>
            <p:nvPr/>
          </p:nvSpPr>
          <p:spPr>
            <a:xfrm>
              <a:off x="6095999" y="4131853"/>
              <a:ext cx="295175" cy="298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3E989EF4-33D2-124C-89BF-898056CA0F2B}"/>
                    </a:ext>
                  </a:extLst>
                </p:cNvPr>
                <p:cNvSpPr txBox="1"/>
                <p:nvPr/>
              </p:nvSpPr>
              <p:spPr>
                <a:xfrm>
                  <a:off x="6109857" y="4165623"/>
                  <a:ext cx="29918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𝑦</m:t>
                            </m:r>
                          </m:e>
                          <m:sub>
                            <m:r>
                              <a:rPr kumimoji="1" lang="en-US" altLang="zh-CN" sz="1400" b="0" i="1" smtClean="0">
                                <a:latin typeface="Cambria Math" panose="02040503050406030204" pitchFamily="18" charset="0"/>
                              </a:rPr>
                              <m:t>14</m:t>
                            </m:r>
                          </m:sub>
                        </m:sSub>
                      </m:oMath>
                    </m:oMathPara>
                  </a14:m>
                  <a:endParaRPr kumimoji="1" lang="zh-CN" altLang="en-US" dirty="0"/>
                </a:p>
              </p:txBody>
            </p:sp>
          </mc:Choice>
          <mc:Fallback xmlns="">
            <p:sp>
              <p:nvSpPr>
                <p:cNvPr id="145" name="文本框 144">
                  <a:extLst>
                    <a:ext uri="{FF2B5EF4-FFF2-40B4-BE49-F238E27FC236}">
                      <a16:creationId xmlns:a16="http://schemas.microsoft.com/office/drawing/2014/main" id="{3E989EF4-33D2-124C-89BF-898056CA0F2B}"/>
                    </a:ext>
                  </a:extLst>
                </p:cNvPr>
                <p:cNvSpPr txBox="1">
                  <a:spLocks noRot="1" noChangeAspect="1" noMove="1" noResize="1" noEditPoints="1" noAdjustHandles="1" noChangeArrowheads="1" noChangeShapeType="1" noTextEdit="1"/>
                </p:cNvSpPr>
                <p:nvPr/>
              </p:nvSpPr>
              <p:spPr>
                <a:xfrm>
                  <a:off x="6109857" y="4165623"/>
                  <a:ext cx="299184" cy="215444"/>
                </a:xfrm>
                <a:prstGeom prst="rect">
                  <a:avLst/>
                </a:prstGeom>
                <a:blipFill>
                  <a:blip r:embed="rId11"/>
                  <a:stretch>
                    <a:fillRect l="-12000" r="-4000" b="-22222"/>
                  </a:stretch>
                </a:blipFill>
              </p:spPr>
              <p:txBody>
                <a:bodyPr/>
                <a:lstStyle/>
                <a:p>
                  <a:r>
                    <a:rPr lang="zh-CN" altLang="en-US">
                      <a:noFill/>
                    </a:rPr>
                    <a:t> </a:t>
                  </a:r>
                </a:p>
              </p:txBody>
            </p:sp>
          </mc:Fallback>
        </mc:AlternateContent>
      </p:grpSp>
      <p:sp>
        <p:nvSpPr>
          <p:cNvPr id="73" name="圆角矩形 72">
            <a:extLst>
              <a:ext uri="{FF2B5EF4-FFF2-40B4-BE49-F238E27FC236}">
                <a16:creationId xmlns:a16="http://schemas.microsoft.com/office/drawing/2014/main" id="{D754579C-758F-0546-9D07-CAB8A44ED4E0}"/>
              </a:ext>
            </a:extLst>
          </p:cNvPr>
          <p:cNvSpPr/>
          <p:nvPr/>
        </p:nvSpPr>
        <p:spPr>
          <a:xfrm>
            <a:off x="1110597" y="3581553"/>
            <a:ext cx="3091751" cy="14021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97" name="组合 96">
            <a:extLst>
              <a:ext uri="{FF2B5EF4-FFF2-40B4-BE49-F238E27FC236}">
                <a16:creationId xmlns:a16="http://schemas.microsoft.com/office/drawing/2014/main" id="{15E94519-2918-C041-AAF5-E20771B48D6C}"/>
              </a:ext>
            </a:extLst>
          </p:cNvPr>
          <p:cNvGrpSpPr/>
          <p:nvPr/>
        </p:nvGrpSpPr>
        <p:grpSpPr>
          <a:xfrm>
            <a:off x="1735712" y="3093404"/>
            <a:ext cx="320762" cy="298383"/>
            <a:chOff x="6096000" y="1761423"/>
            <a:chExt cx="320762" cy="298383"/>
          </a:xfrm>
        </p:grpSpPr>
        <p:sp>
          <p:nvSpPr>
            <p:cNvPr id="138" name="椭圆 137">
              <a:extLst>
                <a:ext uri="{FF2B5EF4-FFF2-40B4-BE49-F238E27FC236}">
                  <a16:creationId xmlns:a16="http://schemas.microsoft.com/office/drawing/2014/main" id="{5B747F7B-77EF-8244-A195-386C1A27E659}"/>
                </a:ext>
              </a:extLst>
            </p:cNvPr>
            <p:cNvSpPr/>
            <p:nvPr/>
          </p:nvSpPr>
          <p:spPr>
            <a:xfrm>
              <a:off x="6096000" y="1761423"/>
              <a:ext cx="295175" cy="298383"/>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45AF91B5-AD6C-044C-ABB2-A2005BCA75F7}"/>
                    </a:ext>
                  </a:extLst>
                </p:cNvPr>
                <p:cNvSpPr txBox="1"/>
                <p:nvPr/>
              </p:nvSpPr>
              <p:spPr>
                <a:xfrm>
                  <a:off x="6113730" y="1795480"/>
                  <a:ext cx="3030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h</m:t>
                            </m:r>
                          </m:e>
                          <m:sub>
                            <m:r>
                              <a:rPr kumimoji="1" lang="en-US" altLang="zh-CN" sz="1400" i="1">
                                <a:latin typeface="Cambria Math" panose="02040503050406030204" pitchFamily="18" charset="0"/>
                              </a:rPr>
                              <m:t>1</m:t>
                            </m:r>
                            <m:r>
                              <a:rPr kumimoji="1" lang="en-US" altLang="zh-CN" sz="1400" b="0" i="1" smtClean="0">
                                <a:latin typeface="Cambria Math" panose="02040503050406030204" pitchFamily="18" charset="0"/>
                              </a:rPr>
                              <m:t>2</m:t>
                            </m:r>
                          </m:sub>
                        </m:sSub>
                      </m:oMath>
                    </m:oMathPara>
                  </a14:m>
                  <a:endParaRPr kumimoji="1" lang="zh-CN" altLang="en-US" dirty="0"/>
                </a:p>
              </p:txBody>
            </p:sp>
          </mc:Choice>
          <mc:Fallback xmlns="">
            <p:sp>
              <p:nvSpPr>
                <p:cNvPr id="139" name="文本框 138">
                  <a:extLst>
                    <a:ext uri="{FF2B5EF4-FFF2-40B4-BE49-F238E27FC236}">
                      <a16:creationId xmlns:a16="http://schemas.microsoft.com/office/drawing/2014/main" id="{45AF91B5-AD6C-044C-ABB2-A2005BCA75F7}"/>
                    </a:ext>
                  </a:extLst>
                </p:cNvPr>
                <p:cNvSpPr txBox="1">
                  <a:spLocks noRot="1" noChangeAspect="1" noMove="1" noResize="1" noEditPoints="1" noAdjustHandles="1" noChangeArrowheads="1" noChangeShapeType="1" noTextEdit="1"/>
                </p:cNvSpPr>
                <p:nvPr/>
              </p:nvSpPr>
              <p:spPr>
                <a:xfrm>
                  <a:off x="6113730" y="1795480"/>
                  <a:ext cx="303032" cy="215444"/>
                </a:xfrm>
                <a:prstGeom prst="rect">
                  <a:avLst/>
                </a:prstGeom>
                <a:blipFill>
                  <a:blip r:embed="rId12"/>
                  <a:stretch>
                    <a:fillRect l="-16667" r="-4167" b="-11111"/>
                  </a:stretch>
                </a:blipFill>
              </p:spPr>
              <p:txBody>
                <a:bodyPr/>
                <a:lstStyle/>
                <a:p>
                  <a:r>
                    <a:rPr lang="zh-CN" altLang="en-US">
                      <a:noFill/>
                    </a:rPr>
                    <a:t> </a:t>
                  </a:r>
                </a:p>
              </p:txBody>
            </p:sp>
          </mc:Fallback>
        </mc:AlternateContent>
      </p:grpSp>
      <p:grpSp>
        <p:nvGrpSpPr>
          <p:cNvPr id="98" name="组合 97">
            <a:extLst>
              <a:ext uri="{FF2B5EF4-FFF2-40B4-BE49-F238E27FC236}">
                <a16:creationId xmlns:a16="http://schemas.microsoft.com/office/drawing/2014/main" id="{68D2AC5E-555E-B84C-81A3-7DBE93C6EB1C}"/>
              </a:ext>
            </a:extLst>
          </p:cNvPr>
          <p:cNvGrpSpPr/>
          <p:nvPr/>
        </p:nvGrpSpPr>
        <p:grpSpPr>
          <a:xfrm>
            <a:off x="3148059" y="3077087"/>
            <a:ext cx="313532" cy="298383"/>
            <a:chOff x="6096000" y="1761423"/>
            <a:chExt cx="313532" cy="298383"/>
          </a:xfrm>
        </p:grpSpPr>
        <p:sp>
          <p:nvSpPr>
            <p:cNvPr id="136" name="椭圆 135">
              <a:extLst>
                <a:ext uri="{FF2B5EF4-FFF2-40B4-BE49-F238E27FC236}">
                  <a16:creationId xmlns:a16="http://schemas.microsoft.com/office/drawing/2014/main" id="{1D2CE9F3-40C0-134E-8C93-1D35BBACFE02}"/>
                </a:ext>
              </a:extLst>
            </p:cNvPr>
            <p:cNvSpPr/>
            <p:nvPr/>
          </p:nvSpPr>
          <p:spPr>
            <a:xfrm>
              <a:off x="6096000" y="1761423"/>
              <a:ext cx="295175" cy="298383"/>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BB4841CC-332D-024D-A133-9A709A5F6835}"/>
                    </a:ext>
                  </a:extLst>
                </p:cNvPr>
                <p:cNvSpPr txBox="1"/>
                <p:nvPr/>
              </p:nvSpPr>
              <p:spPr>
                <a:xfrm>
                  <a:off x="6106500" y="1800928"/>
                  <a:ext cx="3030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h</m:t>
                            </m:r>
                          </m:e>
                          <m:sub>
                            <m:r>
                              <a:rPr kumimoji="1" lang="en-US" altLang="zh-CN" sz="1400" b="0" i="1" smtClean="0">
                                <a:latin typeface="Cambria Math" panose="02040503050406030204" pitchFamily="18" charset="0"/>
                              </a:rPr>
                              <m:t>14</m:t>
                            </m:r>
                          </m:sub>
                        </m:sSub>
                      </m:oMath>
                    </m:oMathPara>
                  </a14:m>
                  <a:endParaRPr kumimoji="1" lang="zh-CN" altLang="en-US" dirty="0"/>
                </a:p>
              </p:txBody>
            </p:sp>
          </mc:Choice>
          <mc:Fallback xmlns="">
            <p:sp>
              <p:nvSpPr>
                <p:cNvPr id="137" name="文本框 136">
                  <a:extLst>
                    <a:ext uri="{FF2B5EF4-FFF2-40B4-BE49-F238E27FC236}">
                      <a16:creationId xmlns:a16="http://schemas.microsoft.com/office/drawing/2014/main" id="{BB4841CC-332D-024D-A133-9A709A5F6835}"/>
                    </a:ext>
                  </a:extLst>
                </p:cNvPr>
                <p:cNvSpPr txBox="1">
                  <a:spLocks noRot="1" noChangeAspect="1" noMove="1" noResize="1" noEditPoints="1" noAdjustHandles="1" noChangeArrowheads="1" noChangeShapeType="1" noTextEdit="1"/>
                </p:cNvSpPr>
                <p:nvPr/>
              </p:nvSpPr>
              <p:spPr>
                <a:xfrm>
                  <a:off x="6106500" y="1800928"/>
                  <a:ext cx="303032" cy="215444"/>
                </a:xfrm>
                <a:prstGeom prst="rect">
                  <a:avLst/>
                </a:prstGeom>
                <a:blipFill>
                  <a:blip r:embed="rId13"/>
                  <a:stretch>
                    <a:fillRect l="-12000" r="-4000" b="-11111"/>
                  </a:stretch>
                </a:blipFill>
              </p:spPr>
              <p:txBody>
                <a:bodyPr/>
                <a:lstStyle/>
                <a:p>
                  <a:r>
                    <a:rPr lang="zh-CN" altLang="en-US">
                      <a:noFill/>
                    </a:rPr>
                    <a:t> </a:t>
                  </a:r>
                </a:p>
              </p:txBody>
            </p:sp>
          </mc:Fallback>
        </mc:AlternateContent>
      </p:grpSp>
      <p:grpSp>
        <p:nvGrpSpPr>
          <p:cNvPr id="100" name="组合 99">
            <a:extLst>
              <a:ext uri="{FF2B5EF4-FFF2-40B4-BE49-F238E27FC236}">
                <a16:creationId xmlns:a16="http://schemas.microsoft.com/office/drawing/2014/main" id="{B894F2D6-E198-5E46-864C-D789B6339CB2}"/>
              </a:ext>
            </a:extLst>
          </p:cNvPr>
          <p:cNvGrpSpPr/>
          <p:nvPr/>
        </p:nvGrpSpPr>
        <p:grpSpPr>
          <a:xfrm>
            <a:off x="2415898" y="3089858"/>
            <a:ext cx="305675" cy="298383"/>
            <a:chOff x="6096000" y="1761423"/>
            <a:chExt cx="305675" cy="298383"/>
          </a:xfrm>
        </p:grpSpPr>
        <p:sp>
          <p:nvSpPr>
            <p:cNvPr id="101" name="椭圆 100">
              <a:extLst>
                <a:ext uri="{FF2B5EF4-FFF2-40B4-BE49-F238E27FC236}">
                  <a16:creationId xmlns:a16="http://schemas.microsoft.com/office/drawing/2014/main" id="{109E2B26-940E-C94D-A973-29B3887A6355}"/>
                </a:ext>
              </a:extLst>
            </p:cNvPr>
            <p:cNvSpPr/>
            <p:nvPr/>
          </p:nvSpPr>
          <p:spPr>
            <a:xfrm>
              <a:off x="6096000" y="1761423"/>
              <a:ext cx="295175" cy="298383"/>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D1711E1-534A-2645-AF41-2F0F784AA063}"/>
                    </a:ext>
                  </a:extLst>
                </p:cNvPr>
                <p:cNvSpPr txBox="1"/>
                <p:nvPr/>
              </p:nvSpPr>
              <p:spPr>
                <a:xfrm>
                  <a:off x="6098643" y="1799026"/>
                  <a:ext cx="3030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h</m:t>
                            </m:r>
                          </m:e>
                          <m:sub>
                            <m:r>
                              <a:rPr kumimoji="1" lang="en-US" altLang="zh-CN" sz="1400" b="0" i="1" smtClean="0">
                                <a:latin typeface="Cambria Math" panose="02040503050406030204" pitchFamily="18" charset="0"/>
                              </a:rPr>
                              <m:t>13</m:t>
                            </m:r>
                          </m:sub>
                        </m:sSub>
                      </m:oMath>
                    </m:oMathPara>
                  </a14:m>
                  <a:endParaRPr kumimoji="1" lang="zh-CN" altLang="en-US" dirty="0"/>
                </a:p>
              </p:txBody>
            </p:sp>
          </mc:Choice>
          <mc:Fallback xmlns="">
            <p:sp>
              <p:nvSpPr>
                <p:cNvPr id="102" name="文本框 101">
                  <a:extLst>
                    <a:ext uri="{FF2B5EF4-FFF2-40B4-BE49-F238E27FC236}">
                      <a16:creationId xmlns:a16="http://schemas.microsoft.com/office/drawing/2014/main" id="{BD1711E1-534A-2645-AF41-2F0F784AA063}"/>
                    </a:ext>
                  </a:extLst>
                </p:cNvPr>
                <p:cNvSpPr txBox="1">
                  <a:spLocks noRot="1" noChangeAspect="1" noMove="1" noResize="1" noEditPoints="1" noAdjustHandles="1" noChangeArrowheads="1" noChangeShapeType="1" noTextEdit="1"/>
                </p:cNvSpPr>
                <p:nvPr/>
              </p:nvSpPr>
              <p:spPr>
                <a:xfrm>
                  <a:off x="6098643" y="1799026"/>
                  <a:ext cx="303032" cy="215444"/>
                </a:xfrm>
                <a:prstGeom prst="rect">
                  <a:avLst/>
                </a:prstGeom>
                <a:blipFill>
                  <a:blip r:embed="rId14"/>
                  <a:stretch>
                    <a:fillRect l="-12000" r="-4000" b="-11111"/>
                  </a:stretch>
                </a:blipFill>
              </p:spPr>
              <p:txBody>
                <a:bodyPr/>
                <a:lstStyle/>
                <a:p>
                  <a:r>
                    <a:rPr lang="zh-CN" altLang="en-US">
                      <a:noFill/>
                    </a:rPr>
                    <a:t> </a:t>
                  </a:r>
                </a:p>
              </p:txBody>
            </p:sp>
          </mc:Fallback>
        </mc:AlternateContent>
      </p:grpSp>
      <p:sp>
        <p:nvSpPr>
          <p:cNvPr id="75" name="圆角矩形 74">
            <a:extLst>
              <a:ext uri="{FF2B5EF4-FFF2-40B4-BE49-F238E27FC236}">
                <a16:creationId xmlns:a16="http://schemas.microsoft.com/office/drawing/2014/main" id="{87E440BB-EC3D-5043-8CAB-02135E208644}"/>
              </a:ext>
            </a:extLst>
          </p:cNvPr>
          <p:cNvSpPr/>
          <p:nvPr/>
        </p:nvSpPr>
        <p:spPr>
          <a:xfrm>
            <a:off x="1138136" y="2448987"/>
            <a:ext cx="3064213" cy="376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pitchFamily="2" charset="0"/>
              </a:rPr>
              <a:t>Linear layer</a:t>
            </a:r>
            <a:endParaRPr kumimoji="1" lang="zh-CN" altLang="en-US" dirty="0">
              <a:latin typeface="Times" pitchFamily="2" charset="0"/>
            </a:endParaRPr>
          </a:p>
        </p:txBody>
      </p:sp>
      <p:cxnSp>
        <p:nvCxnSpPr>
          <p:cNvPr id="77" name="直线箭头连接符 76">
            <a:extLst>
              <a:ext uri="{FF2B5EF4-FFF2-40B4-BE49-F238E27FC236}">
                <a16:creationId xmlns:a16="http://schemas.microsoft.com/office/drawing/2014/main" id="{C0F249FE-F764-9244-AEC5-34166C4BF33B}"/>
              </a:ext>
            </a:extLst>
          </p:cNvPr>
          <p:cNvCxnSpPr>
            <a:cxnSpLocks/>
            <a:stCxn id="148" idx="4"/>
          </p:cNvCxnSpPr>
          <p:nvPr/>
        </p:nvCxnSpPr>
        <p:spPr>
          <a:xfrm flipH="1">
            <a:off x="1794968" y="2102808"/>
            <a:ext cx="1" cy="30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D8D5BA09-6CEC-5F4C-A794-CED39CB43020}"/>
              </a:ext>
            </a:extLst>
          </p:cNvPr>
          <p:cNvCxnSpPr>
            <a:cxnSpLocks/>
          </p:cNvCxnSpPr>
          <p:nvPr/>
        </p:nvCxnSpPr>
        <p:spPr>
          <a:xfrm flipH="1">
            <a:off x="2536585" y="2109947"/>
            <a:ext cx="10915" cy="309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A57F5D0A-A94C-F24A-AFEB-D5EA8EF35B57}"/>
              </a:ext>
            </a:extLst>
          </p:cNvPr>
          <p:cNvCxnSpPr>
            <a:cxnSpLocks/>
            <a:stCxn id="145" idx="2"/>
          </p:cNvCxnSpPr>
          <p:nvPr/>
        </p:nvCxnSpPr>
        <p:spPr>
          <a:xfrm flipH="1">
            <a:off x="3293582" y="2060778"/>
            <a:ext cx="4069" cy="388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EEA748E6-DB37-3E4C-97D4-E3F6FF9BF7B8}"/>
              </a:ext>
            </a:extLst>
          </p:cNvPr>
          <p:cNvCxnSpPr/>
          <p:nvPr/>
        </p:nvCxnSpPr>
        <p:spPr>
          <a:xfrm>
            <a:off x="1845969" y="2750857"/>
            <a:ext cx="4727" cy="323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1A979733-752A-B941-9739-BFF5AFBED4DB}"/>
              </a:ext>
            </a:extLst>
          </p:cNvPr>
          <p:cNvCxnSpPr>
            <a:cxnSpLocks/>
          </p:cNvCxnSpPr>
          <p:nvPr/>
        </p:nvCxnSpPr>
        <p:spPr>
          <a:xfrm flipH="1">
            <a:off x="2521426" y="2776628"/>
            <a:ext cx="1" cy="30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FBF2AACB-C59E-9840-9351-A65AFD8B5B13}"/>
              </a:ext>
            </a:extLst>
          </p:cNvPr>
          <p:cNvCxnSpPr>
            <a:cxnSpLocks/>
          </p:cNvCxnSpPr>
          <p:nvPr/>
        </p:nvCxnSpPr>
        <p:spPr>
          <a:xfrm>
            <a:off x="3263043" y="2831597"/>
            <a:ext cx="0" cy="26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9A52576C-A1DA-4D47-B361-59723F4C5C60}"/>
              </a:ext>
            </a:extLst>
          </p:cNvPr>
          <p:cNvSpPr/>
          <p:nvPr/>
        </p:nvSpPr>
        <p:spPr>
          <a:xfrm>
            <a:off x="1902894" y="4067128"/>
            <a:ext cx="562655" cy="56877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C107F6A0-82BD-2F45-A011-7853475D8514}"/>
                  </a:ext>
                </a:extLst>
              </p:cNvPr>
              <p:cNvSpPr txBox="1"/>
              <p:nvPr/>
            </p:nvSpPr>
            <p:spPr>
              <a:xfrm>
                <a:off x="1912943" y="4210233"/>
                <a:ext cx="566116" cy="236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h</m:t>
                          </m:r>
                        </m:e>
                        <m:sub>
                          <m:r>
                            <a:rPr kumimoji="1" lang="en-US" altLang="zh-CN" sz="1400" b="0" i="1" smtClean="0">
                              <a:latin typeface="Cambria Math" panose="02040503050406030204" pitchFamily="18" charset="0"/>
                            </a:rPr>
                            <m:t>𝑁</m:t>
                          </m:r>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𝑒</m:t>
                              </m:r>
                            </m:e>
                            <m:sub>
                              <m:r>
                                <a:rPr kumimoji="1" lang="en-US" altLang="zh-CN" sz="1400" b="0" i="1" smtClean="0">
                                  <a:latin typeface="Cambria Math" panose="02040503050406030204" pitchFamily="18" charset="0"/>
                                </a:rPr>
                                <m:t>12</m:t>
                              </m:r>
                            </m:sub>
                          </m:sSub>
                          <m:r>
                            <a:rPr kumimoji="1" lang="en-US" altLang="zh-CN" sz="1400" b="0" i="1" smtClean="0">
                              <a:latin typeface="Cambria Math" panose="02040503050406030204" pitchFamily="18" charset="0"/>
                            </a:rPr>
                            <m:t>)</m:t>
                          </m:r>
                        </m:sub>
                      </m:sSub>
                    </m:oMath>
                  </m:oMathPara>
                </a14:m>
                <a:endParaRPr kumimoji="1" lang="zh-CN" altLang="en-US" dirty="0"/>
              </a:p>
            </p:txBody>
          </p:sp>
        </mc:Choice>
        <mc:Fallback xmlns="">
          <p:sp>
            <p:nvSpPr>
              <p:cNvPr id="86" name="文本框 85">
                <a:extLst>
                  <a:ext uri="{FF2B5EF4-FFF2-40B4-BE49-F238E27FC236}">
                    <a16:creationId xmlns:a16="http://schemas.microsoft.com/office/drawing/2014/main" id="{C107F6A0-82BD-2F45-A011-7853475D8514}"/>
                  </a:ext>
                </a:extLst>
              </p:cNvPr>
              <p:cNvSpPr txBox="1">
                <a:spLocks noRot="1" noChangeAspect="1" noMove="1" noResize="1" noEditPoints="1" noAdjustHandles="1" noChangeArrowheads="1" noChangeShapeType="1" noTextEdit="1"/>
              </p:cNvSpPr>
              <p:nvPr/>
            </p:nvSpPr>
            <p:spPr>
              <a:xfrm>
                <a:off x="1912943" y="4210233"/>
                <a:ext cx="566116" cy="236155"/>
              </a:xfrm>
              <a:prstGeom prst="rect">
                <a:avLst/>
              </a:prstGeom>
              <a:blipFill>
                <a:blip r:embed="rId15"/>
                <a:stretch>
                  <a:fillRect l="-6522" r="-4348" b="-26316"/>
                </a:stretch>
              </a:blipFill>
            </p:spPr>
            <p:txBody>
              <a:bodyPr/>
              <a:lstStyle/>
              <a:p>
                <a:r>
                  <a:rPr lang="zh-CN" altLang="en-US">
                    <a:noFill/>
                  </a:rPr>
                  <a:t> </a:t>
                </a:r>
              </a:p>
            </p:txBody>
          </p:sp>
        </mc:Fallback>
      </mc:AlternateContent>
      <p:sp>
        <p:nvSpPr>
          <p:cNvPr id="90" name="文本框 89">
            <a:extLst>
              <a:ext uri="{FF2B5EF4-FFF2-40B4-BE49-F238E27FC236}">
                <a16:creationId xmlns:a16="http://schemas.microsoft.com/office/drawing/2014/main" id="{4BED9A5C-F444-CE45-B0AD-42F4D0C61BC7}"/>
              </a:ext>
            </a:extLst>
          </p:cNvPr>
          <p:cNvSpPr txBox="1"/>
          <p:nvPr/>
        </p:nvSpPr>
        <p:spPr>
          <a:xfrm>
            <a:off x="2656472" y="3775701"/>
            <a:ext cx="1465466" cy="707886"/>
          </a:xfrm>
          <a:prstGeom prst="rect">
            <a:avLst/>
          </a:prstGeom>
          <a:noFill/>
        </p:spPr>
        <p:txBody>
          <a:bodyPr wrap="none" rtlCol="0">
            <a:spAutoFit/>
          </a:bodyPr>
          <a:lstStyle/>
          <a:p>
            <a:r>
              <a:rPr kumimoji="1" lang="en-US" altLang="zh-CN" sz="2000" dirty="0">
                <a:latin typeface="Times" pitchFamily="2" charset="0"/>
              </a:rPr>
              <a:t>Aggregation</a:t>
            </a:r>
          </a:p>
          <a:p>
            <a:r>
              <a:rPr kumimoji="1" lang="en-US" altLang="zh-CN" sz="2000" dirty="0">
                <a:latin typeface="Times" pitchFamily="2" charset="0"/>
              </a:rPr>
              <a:t>      layer</a:t>
            </a:r>
            <a:endParaRPr kumimoji="1" lang="zh-CN" altLang="en-US" sz="2000" dirty="0">
              <a:latin typeface="Times" pitchFamily="2" charset="0"/>
            </a:endParaRPr>
          </a:p>
        </p:txBody>
      </p:sp>
      <p:grpSp>
        <p:nvGrpSpPr>
          <p:cNvPr id="92" name="组合 91">
            <a:extLst>
              <a:ext uri="{FF2B5EF4-FFF2-40B4-BE49-F238E27FC236}">
                <a16:creationId xmlns:a16="http://schemas.microsoft.com/office/drawing/2014/main" id="{E48B0DC1-BAD5-6A44-9258-0FDDE3F56644}"/>
              </a:ext>
            </a:extLst>
          </p:cNvPr>
          <p:cNvGrpSpPr/>
          <p:nvPr/>
        </p:nvGrpSpPr>
        <p:grpSpPr>
          <a:xfrm>
            <a:off x="1994643" y="5728811"/>
            <a:ext cx="390556" cy="300310"/>
            <a:chOff x="6675161" y="5505905"/>
            <a:chExt cx="390556" cy="300310"/>
          </a:xfrm>
        </p:grpSpPr>
        <p:sp>
          <p:nvSpPr>
            <p:cNvPr id="95" name="椭圆 94">
              <a:extLst>
                <a:ext uri="{FF2B5EF4-FFF2-40B4-BE49-F238E27FC236}">
                  <a16:creationId xmlns:a16="http://schemas.microsoft.com/office/drawing/2014/main" id="{4910A1DB-26F5-9342-800E-EEF1FCC5DCF4}"/>
                </a:ext>
              </a:extLst>
            </p:cNvPr>
            <p:cNvSpPr/>
            <p:nvPr/>
          </p:nvSpPr>
          <p:spPr>
            <a:xfrm>
              <a:off x="6675161" y="5507832"/>
              <a:ext cx="295175" cy="298383"/>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66BB3FB2-6153-EB40-AD1C-DFF898ABDE39}"/>
                    </a:ext>
                  </a:extLst>
                </p:cNvPr>
                <p:cNvSpPr txBox="1"/>
                <p:nvPr/>
              </p:nvSpPr>
              <p:spPr>
                <a:xfrm>
                  <a:off x="6675161" y="5505905"/>
                  <a:ext cx="3905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12</m:t>
                            </m:r>
                          </m:sub>
                        </m:sSub>
                      </m:oMath>
                    </m:oMathPara>
                  </a14:m>
                  <a:endParaRPr kumimoji="1" lang="zh-CN" altLang="en-US" dirty="0"/>
                </a:p>
              </p:txBody>
            </p:sp>
          </mc:Choice>
          <mc:Fallback xmlns="">
            <p:sp>
              <p:nvSpPr>
                <p:cNvPr id="96" name="文本框 95">
                  <a:extLst>
                    <a:ext uri="{FF2B5EF4-FFF2-40B4-BE49-F238E27FC236}">
                      <a16:creationId xmlns:a16="http://schemas.microsoft.com/office/drawing/2014/main" id="{66BB3FB2-6153-EB40-AD1C-DFF898ABDE39}"/>
                    </a:ext>
                  </a:extLst>
                </p:cNvPr>
                <p:cNvSpPr txBox="1">
                  <a:spLocks noRot="1" noChangeAspect="1" noMove="1" noResize="1" noEditPoints="1" noAdjustHandles="1" noChangeArrowheads="1" noChangeShapeType="1" noTextEdit="1"/>
                </p:cNvSpPr>
                <p:nvPr/>
              </p:nvSpPr>
              <p:spPr>
                <a:xfrm>
                  <a:off x="6675161" y="5505905"/>
                  <a:ext cx="390556" cy="276999"/>
                </a:xfrm>
                <a:prstGeom prst="rect">
                  <a:avLst/>
                </a:prstGeom>
                <a:blipFill>
                  <a:blip r:embed="rId16"/>
                  <a:stretch>
                    <a:fillRect l="-9375" r="-3125" b="-18182"/>
                  </a:stretch>
                </a:blipFill>
              </p:spPr>
              <p:txBody>
                <a:bodyPr/>
                <a:lstStyle/>
                <a:p>
                  <a:r>
                    <a:rPr lang="zh-CN" altLang="en-US">
                      <a:noFill/>
                    </a:rPr>
                    <a:t> </a:t>
                  </a:r>
                </a:p>
              </p:txBody>
            </p:sp>
          </mc:Fallback>
        </mc:AlternateContent>
      </p:grpSp>
      <p:cxnSp>
        <p:nvCxnSpPr>
          <p:cNvPr id="93" name="直线箭头连接符 92">
            <a:extLst>
              <a:ext uri="{FF2B5EF4-FFF2-40B4-BE49-F238E27FC236}">
                <a16:creationId xmlns:a16="http://schemas.microsoft.com/office/drawing/2014/main" id="{8921B969-B230-2849-B758-873EDE6CEB95}"/>
              </a:ext>
            </a:extLst>
          </p:cNvPr>
          <p:cNvCxnSpPr>
            <a:cxnSpLocks/>
            <a:stCxn id="85" idx="4"/>
            <a:endCxn id="96" idx="0"/>
          </p:cNvCxnSpPr>
          <p:nvPr/>
        </p:nvCxnSpPr>
        <p:spPr>
          <a:xfrm>
            <a:off x="2184222" y="4635898"/>
            <a:ext cx="5699" cy="109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037FBEAE-204E-094A-8FC2-6D785AB073D4}"/>
              </a:ext>
            </a:extLst>
          </p:cNvPr>
          <p:cNvSpPr txBox="1"/>
          <p:nvPr/>
        </p:nvSpPr>
        <p:spPr>
          <a:xfrm>
            <a:off x="2543045" y="5440637"/>
            <a:ext cx="1521570" cy="707886"/>
          </a:xfrm>
          <a:prstGeom prst="rect">
            <a:avLst/>
          </a:prstGeom>
          <a:noFill/>
        </p:spPr>
        <p:txBody>
          <a:bodyPr wrap="none" rtlCol="0">
            <a:spAutoFit/>
          </a:bodyPr>
          <a:lstStyle/>
          <a:p>
            <a:r>
              <a:rPr kumimoji="1" lang="en-US" altLang="zh-CN" sz="2000" dirty="0">
                <a:latin typeface="Times" pitchFamily="2" charset="0"/>
              </a:rPr>
              <a:t>Combination</a:t>
            </a:r>
          </a:p>
          <a:p>
            <a:r>
              <a:rPr kumimoji="1" lang="en-US" altLang="zh-CN" sz="2000" dirty="0">
                <a:latin typeface="Times" pitchFamily="2" charset="0"/>
              </a:rPr>
              <a:t>      layer</a:t>
            </a:r>
            <a:endParaRPr kumimoji="1" lang="zh-CN" altLang="en-US" sz="2000" dirty="0">
              <a:latin typeface="Times" pitchFamily="2" charset="0"/>
            </a:endParaRPr>
          </a:p>
        </p:txBody>
      </p:sp>
      <mc:AlternateContent xmlns:mc="http://schemas.openxmlformats.org/markup-compatibility/2006" xmlns:a14="http://schemas.microsoft.com/office/drawing/2010/main">
        <mc:Choice Requires="a14">
          <p:sp>
            <p:nvSpPr>
              <p:cNvPr id="152" name="椭圆 151">
                <a:extLst>
                  <a:ext uri="{FF2B5EF4-FFF2-40B4-BE49-F238E27FC236}">
                    <a16:creationId xmlns:a16="http://schemas.microsoft.com/office/drawing/2014/main" id="{04431235-994B-C047-A487-5FC1F50AA6B5}"/>
                  </a:ext>
                </a:extLst>
              </p:cNvPr>
              <p:cNvSpPr/>
              <p:nvPr/>
            </p:nvSpPr>
            <p:spPr>
              <a:xfrm>
                <a:off x="753148" y="3866082"/>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  </m:t>
                          </m:r>
                          <m:r>
                            <a:rPr kumimoji="1" lang="en-US" altLang="zh-CN" i="1">
                              <a:solidFill>
                                <a:schemeClr val="tx1"/>
                              </a:solidFill>
                              <a:latin typeface="Cambria Math" panose="02040503050406030204" pitchFamily="18" charset="0"/>
                            </a:rPr>
                            <m:t>h</m:t>
                          </m:r>
                        </m:e>
                        <m:sub>
                          <m:r>
                            <a:rPr kumimoji="1" lang="en-US" altLang="zh-CN" i="1">
                              <a:solidFill>
                                <a:schemeClr val="tx1"/>
                              </a:solidFill>
                              <a:latin typeface="Cambria Math" panose="02040503050406030204" pitchFamily="18" charset="0"/>
                            </a:rPr>
                            <m:t>1</m:t>
                          </m:r>
                        </m:sub>
                      </m:sSub>
                    </m:oMath>
                  </m:oMathPara>
                </a14:m>
                <a:endParaRPr kumimoji="1" lang="zh-CN" altLang="en-US" dirty="0"/>
              </a:p>
            </p:txBody>
          </p:sp>
        </mc:Choice>
        <mc:Fallback xmlns="">
          <p:sp>
            <p:nvSpPr>
              <p:cNvPr id="152" name="椭圆 151">
                <a:extLst>
                  <a:ext uri="{FF2B5EF4-FFF2-40B4-BE49-F238E27FC236}">
                    <a16:creationId xmlns:a16="http://schemas.microsoft.com/office/drawing/2014/main" id="{04431235-994B-C047-A487-5FC1F50AA6B5}"/>
                  </a:ext>
                </a:extLst>
              </p:cNvPr>
              <p:cNvSpPr>
                <a:spLocks noRot="1" noChangeAspect="1" noMove="1" noResize="1" noEditPoints="1" noAdjustHandles="1" noChangeArrowheads="1" noChangeShapeType="1" noTextEdit="1"/>
              </p:cNvSpPr>
              <p:nvPr/>
            </p:nvSpPr>
            <p:spPr>
              <a:xfrm>
                <a:off x="753148" y="3866082"/>
                <a:ext cx="295175" cy="298383"/>
              </a:xfrm>
              <a:prstGeom prst="ellipse">
                <a:avLst/>
              </a:prstGeom>
              <a:blipFill>
                <a:blip r:embed="rId17"/>
                <a:stretch>
                  <a:fillRect l="-52000" r="-4000" b="-2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椭圆 152">
                <a:extLst>
                  <a:ext uri="{FF2B5EF4-FFF2-40B4-BE49-F238E27FC236}">
                    <a16:creationId xmlns:a16="http://schemas.microsoft.com/office/drawing/2014/main" id="{886B98D6-7109-B046-9F94-A714BF84C1A5}"/>
                  </a:ext>
                </a:extLst>
              </p:cNvPr>
              <p:cNvSpPr/>
              <p:nvPr/>
            </p:nvSpPr>
            <p:spPr>
              <a:xfrm>
                <a:off x="753148" y="4486706"/>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  </m:t>
                      </m:r>
                      <m:sSub>
                        <m:sSubPr>
                          <m:ctrlPr>
                            <a:rPr kumimoji="1" lang="en-US" altLang="zh-CN" i="1" smtClean="0">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h</m:t>
                          </m:r>
                        </m:e>
                        <m:sub>
                          <m:r>
                            <a:rPr kumimoji="1" lang="en-US" altLang="zh-CN" b="0" i="1" smtClean="0">
                              <a:solidFill>
                                <a:schemeClr val="tx1"/>
                              </a:solidFill>
                              <a:latin typeface="Cambria Math" panose="02040503050406030204" pitchFamily="18" charset="0"/>
                            </a:rPr>
                            <m:t>2</m:t>
                          </m:r>
                        </m:sub>
                      </m:sSub>
                    </m:oMath>
                  </m:oMathPara>
                </a14:m>
                <a:endParaRPr kumimoji="1" lang="zh-CN" altLang="en-US" dirty="0"/>
              </a:p>
            </p:txBody>
          </p:sp>
        </mc:Choice>
        <mc:Fallback xmlns="">
          <p:sp>
            <p:nvSpPr>
              <p:cNvPr id="153" name="椭圆 152">
                <a:extLst>
                  <a:ext uri="{FF2B5EF4-FFF2-40B4-BE49-F238E27FC236}">
                    <a16:creationId xmlns:a16="http://schemas.microsoft.com/office/drawing/2014/main" id="{886B98D6-7109-B046-9F94-A714BF84C1A5}"/>
                  </a:ext>
                </a:extLst>
              </p:cNvPr>
              <p:cNvSpPr>
                <a:spLocks noRot="1" noChangeAspect="1" noMove="1" noResize="1" noEditPoints="1" noAdjustHandles="1" noChangeArrowheads="1" noChangeShapeType="1" noTextEdit="1"/>
              </p:cNvSpPr>
              <p:nvPr/>
            </p:nvSpPr>
            <p:spPr>
              <a:xfrm>
                <a:off x="753148" y="4486706"/>
                <a:ext cx="295175" cy="298383"/>
              </a:xfrm>
              <a:prstGeom prst="ellipse">
                <a:avLst/>
              </a:prstGeom>
              <a:blipFill>
                <a:blip r:embed="rId18"/>
                <a:stretch>
                  <a:fillRect l="-52000" r="-4000" b="-26923"/>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A5DF8716-F6C0-7940-9BFE-5FF3CD0A5DEC}"/>
              </a:ext>
            </a:extLst>
          </p:cNvPr>
          <p:cNvCxnSpPr>
            <a:stCxn id="152" idx="6"/>
            <a:endCxn id="86" idx="1"/>
          </p:cNvCxnSpPr>
          <p:nvPr/>
        </p:nvCxnSpPr>
        <p:spPr>
          <a:xfrm>
            <a:off x="1048323" y="4015274"/>
            <a:ext cx="864620" cy="313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线箭头连接符 153">
            <a:extLst>
              <a:ext uri="{FF2B5EF4-FFF2-40B4-BE49-F238E27FC236}">
                <a16:creationId xmlns:a16="http://schemas.microsoft.com/office/drawing/2014/main" id="{624F0EA0-D189-6C48-8908-C07977079BCA}"/>
              </a:ext>
            </a:extLst>
          </p:cNvPr>
          <p:cNvCxnSpPr>
            <a:cxnSpLocks/>
            <a:stCxn id="153" idx="6"/>
            <a:endCxn id="86" idx="1"/>
          </p:cNvCxnSpPr>
          <p:nvPr/>
        </p:nvCxnSpPr>
        <p:spPr>
          <a:xfrm flipV="1">
            <a:off x="1048323" y="4328311"/>
            <a:ext cx="864620" cy="307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线箭头连接符 154">
            <a:extLst>
              <a:ext uri="{FF2B5EF4-FFF2-40B4-BE49-F238E27FC236}">
                <a16:creationId xmlns:a16="http://schemas.microsoft.com/office/drawing/2014/main" id="{68A27846-0586-AE4D-9828-DB6DAF76AFF6}"/>
              </a:ext>
            </a:extLst>
          </p:cNvPr>
          <p:cNvCxnSpPr>
            <a:cxnSpLocks/>
            <a:stCxn id="138" idx="4"/>
            <a:endCxn id="85" idx="0"/>
          </p:cNvCxnSpPr>
          <p:nvPr/>
        </p:nvCxnSpPr>
        <p:spPr>
          <a:xfrm>
            <a:off x="1883300" y="3391787"/>
            <a:ext cx="300922" cy="67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曲线连接符 155">
            <a:extLst>
              <a:ext uri="{FF2B5EF4-FFF2-40B4-BE49-F238E27FC236}">
                <a16:creationId xmlns:a16="http://schemas.microsoft.com/office/drawing/2014/main" id="{F48AA003-BCA0-784A-9C2F-69EA1B5B19AE}"/>
              </a:ext>
            </a:extLst>
          </p:cNvPr>
          <p:cNvCxnSpPr>
            <a:cxnSpLocks/>
            <a:stCxn id="138" idx="2"/>
            <a:endCxn id="96" idx="1"/>
          </p:cNvCxnSpPr>
          <p:nvPr/>
        </p:nvCxnSpPr>
        <p:spPr>
          <a:xfrm rot="10800000" flipH="1" flipV="1">
            <a:off x="1735711" y="3242595"/>
            <a:ext cx="258931" cy="2624715"/>
          </a:xfrm>
          <a:prstGeom prst="curvedConnector3">
            <a:avLst>
              <a:gd name="adj1" fmla="val -8828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98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en-US" altLang="zh-CN" sz="3200" dirty="0">
                <a:solidFill>
                  <a:srgbClr val="00553D"/>
                </a:solidFill>
                <a:latin typeface="思源黑体" panose="020B0500000000000000" pitchFamily="34" charset="-122"/>
                <a:ea typeface="思源黑体" panose="020B0500000000000000" pitchFamily="34" charset="-122"/>
              </a:rPr>
              <a:t>GCN-layer</a:t>
            </a:r>
            <a:endParaRPr lang="zh-CN" altLang="en-US" sz="3200" dirty="0">
              <a:solidFill>
                <a:srgbClr val="00553D"/>
              </a:solidFill>
              <a:latin typeface="思源黑体" panose="020B0500000000000000" pitchFamily="34" charset="-122"/>
              <a:ea typeface="思源黑体" panose="020B0500000000000000" pitchFamily="34" charset="-122"/>
            </a:endParaRP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65A77436-7C99-5C47-9B26-FCE513988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3271" y="1118190"/>
            <a:ext cx="5221112" cy="5575632"/>
          </a:xfrm>
          <a:prstGeom prst="rect">
            <a:avLst/>
          </a:prstGeom>
        </p:spPr>
      </p:pic>
    </p:spTree>
    <p:extLst>
      <p:ext uri="{BB962C8B-B14F-4D97-AF65-F5344CB8AC3E}">
        <p14:creationId xmlns:p14="http://schemas.microsoft.com/office/powerpoint/2010/main" val="1876697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en-US" altLang="zh-CN" sz="3200" dirty="0">
                <a:solidFill>
                  <a:srgbClr val="00553D"/>
                </a:solidFill>
                <a:latin typeface="思源黑体" panose="020B0500000000000000" pitchFamily="34" charset="-122"/>
                <a:ea typeface="思源黑体" panose="020B0500000000000000" pitchFamily="34" charset="-122"/>
              </a:rPr>
              <a:t>GCN-layer</a:t>
            </a:r>
            <a:endParaRPr lang="zh-CN" altLang="en-US" sz="3200" dirty="0">
              <a:solidFill>
                <a:srgbClr val="00553D"/>
              </a:solidFill>
              <a:latin typeface="思源黑体" panose="020B0500000000000000" pitchFamily="34" charset="-122"/>
              <a:ea typeface="思源黑体" panose="020B0500000000000000" pitchFamily="34" charset="-122"/>
            </a:endParaRP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6CDFC715-AFE5-874F-B5C3-E935674EC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581" y="1153018"/>
            <a:ext cx="8422837" cy="5280775"/>
          </a:xfrm>
          <a:prstGeom prst="rect">
            <a:avLst/>
          </a:prstGeom>
        </p:spPr>
      </p:pic>
    </p:spTree>
    <p:extLst>
      <p:ext uri="{BB962C8B-B14F-4D97-AF65-F5344CB8AC3E}">
        <p14:creationId xmlns:p14="http://schemas.microsoft.com/office/powerpoint/2010/main" val="2874224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en-US" altLang="zh-CN" sz="3200" dirty="0">
                <a:solidFill>
                  <a:srgbClr val="00553D"/>
                </a:solidFill>
                <a:latin typeface="思源黑体" panose="020B0500000000000000" pitchFamily="34" charset="-122"/>
                <a:ea typeface="思源黑体" panose="020B0500000000000000" pitchFamily="34" charset="-122"/>
              </a:rPr>
              <a:t>Decoder</a:t>
            </a:r>
            <a:endParaRPr lang="zh-CN" altLang="en-US" sz="3200" dirty="0">
              <a:solidFill>
                <a:srgbClr val="00553D"/>
              </a:solidFill>
              <a:latin typeface="思源黑体" panose="020B0500000000000000" pitchFamily="34" charset="-122"/>
              <a:ea typeface="思源黑体" panose="020B0500000000000000" pitchFamily="34" charset="-122"/>
            </a:endParaRP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EA035DA-518A-4C84-87B8-5C54F5A23561}"/>
              </a:ext>
            </a:extLst>
          </p:cNvPr>
          <p:cNvSpPr/>
          <p:nvPr/>
        </p:nvSpPr>
        <p:spPr>
          <a:xfrm>
            <a:off x="8562214" y="5136543"/>
            <a:ext cx="2603021" cy="1400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23470EB9-C65E-DD42-8954-21A82CA1517E}"/>
              </a:ext>
            </a:extLst>
          </p:cNvPr>
          <p:cNvSpPr txBox="1"/>
          <p:nvPr/>
        </p:nvSpPr>
        <p:spPr>
          <a:xfrm>
            <a:off x="1120510" y="1660647"/>
            <a:ext cx="3594788" cy="386414"/>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sequential prediction decoder</a:t>
            </a:r>
            <a:endParaRPr lang="zh-CN" altLang="en-US" sz="24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72D0D6BB-F8F9-A847-BA42-A8BE254A1FFC}"/>
              </a:ext>
            </a:extLst>
          </p:cNvPr>
          <p:cNvSpPr txBox="1"/>
          <p:nvPr/>
        </p:nvSpPr>
        <p:spPr>
          <a:xfrm>
            <a:off x="1007658" y="1187313"/>
            <a:ext cx="1323231" cy="437935"/>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Decoder</a:t>
            </a:r>
            <a:endParaRPr lang="zh-CN" altLang="en-US" sz="28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EFE19D9-B223-3645-B6F9-F4EA6B969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5457" y="2727736"/>
            <a:ext cx="4214466" cy="537049"/>
          </a:xfrm>
          <a:prstGeom prst="rect">
            <a:avLst/>
          </a:prstGeom>
        </p:spPr>
      </p:pic>
      <p:pic>
        <p:nvPicPr>
          <p:cNvPr id="8" name="图片 7">
            <a:extLst>
              <a:ext uri="{FF2B5EF4-FFF2-40B4-BE49-F238E27FC236}">
                <a16:creationId xmlns:a16="http://schemas.microsoft.com/office/drawing/2014/main" id="{3DDCF880-DF04-FB49-AE4E-E5344831F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3204" y="1095393"/>
            <a:ext cx="3678286" cy="1516921"/>
          </a:xfrm>
          <a:prstGeom prst="rect">
            <a:avLst/>
          </a:prstGeom>
        </p:spPr>
      </p:pic>
      <p:pic>
        <p:nvPicPr>
          <p:cNvPr id="10" name="图片 9">
            <a:extLst>
              <a:ext uri="{FF2B5EF4-FFF2-40B4-BE49-F238E27FC236}">
                <a16:creationId xmlns:a16="http://schemas.microsoft.com/office/drawing/2014/main" id="{BCBC34D9-047F-D245-AEE3-19C62A98CB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4273" y="3484867"/>
            <a:ext cx="3825875" cy="867327"/>
          </a:xfrm>
          <a:prstGeom prst="rect">
            <a:avLst/>
          </a:prstGeom>
        </p:spPr>
      </p:pic>
      <p:pic>
        <p:nvPicPr>
          <p:cNvPr id="12" name="图片 11">
            <a:extLst>
              <a:ext uri="{FF2B5EF4-FFF2-40B4-BE49-F238E27FC236}">
                <a16:creationId xmlns:a16="http://schemas.microsoft.com/office/drawing/2014/main" id="{CAA4BB82-3DA1-CD47-903E-D642F61220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1435" y="4808023"/>
            <a:ext cx="5469135" cy="537049"/>
          </a:xfrm>
          <a:prstGeom prst="rect">
            <a:avLst/>
          </a:prstGeom>
        </p:spPr>
      </p:pic>
      <p:grpSp>
        <p:nvGrpSpPr>
          <p:cNvPr id="20" name="组合 19">
            <a:extLst>
              <a:ext uri="{FF2B5EF4-FFF2-40B4-BE49-F238E27FC236}">
                <a16:creationId xmlns:a16="http://schemas.microsoft.com/office/drawing/2014/main" id="{24C420FB-9499-C84F-9C9C-B71F70F668FC}"/>
              </a:ext>
            </a:extLst>
          </p:cNvPr>
          <p:cNvGrpSpPr/>
          <p:nvPr/>
        </p:nvGrpSpPr>
        <p:grpSpPr>
          <a:xfrm>
            <a:off x="465386" y="4255326"/>
            <a:ext cx="1649811" cy="942027"/>
            <a:chOff x="1825263" y="4440678"/>
            <a:chExt cx="1649811" cy="942027"/>
          </a:xfrm>
        </p:grpSpPr>
        <p:sp>
          <p:nvSpPr>
            <p:cNvPr id="15" name="圆角矩形 14">
              <a:extLst>
                <a:ext uri="{FF2B5EF4-FFF2-40B4-BE49-F238E27FC236}">
                  <a16:creationId xmlns:a16="http://schemas.microsoft.com/office/drawing/2014/main" id="{F5121D0A-1001-D843-B9C6-DB3AE38F38F8}"/>
                </a:ext>
              </a:extLst>
            </p:cNvPr>
            <p:cNvSpPr/>
            <p:nvPr/>
          </p:nvSpPr>
          <p:spPr>
            <a:xfrm>
              <a:off x="1825263" y="4440678"/>
              <a:ext cx="1649811" cy="942027"/>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p>
          </p:txBody>
        </p:sp>
        <p:grpSp>
          <p:nvGrpSpPr>
            <p:cNvPr id="73" name="组合 72">
              <a:extLst>
                <a:ext uri="{FF2B5EF4-FFF2-40B4-BE49-F238E27FC236}">
                  <a16:creationId xmlns:a16="http://schemas.microsoft.com/office/drawing/2014/main" id="{7345CD13-F9A6-164D-B791-E26B63E575F0}"/>
                </a:ext>
              </a:extLst>
            </p:cNvPr>
            <p:cNvGrpSpPr/>
            <p:nvPr/>
          </p:nvGrpSpPr>
          <p:grpSpPr>
            <a:xfrm>
              <a:off x="2124652" y="4576131"/>
              <a:ext cx="302227" cy="307159"/>
              <a:chOff x="6096000" y="1752647"/>
              <a:chExt cx="302227" cy="307159"/>
            </a:xfrm>
          </p:grpSpPr>
          <p:sp>
            <p:nvSpPr>
              <p:cNvPr id="74" name="椭圆 73">
                <a:extLst>
                  <a:ext uri="{FF2B5EF4-FFF2-40B4-BE49-F238E27FC236}">
                    <a16:creationId xmlns:a16="http://schemas.microsoft.com/office/drawing/2014/main" id="{5769188B-137E-B448-B12E-A9C5D3383E13}"/>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E6ADCAE8-3504-E849-8C7A-3EF61269089E}"/>
                      </a:ext>
                    </a:extLst>
                  </p:cNvPr>
                  <p:cNvSpPr txBox="1"/>
                  <p:nvPr/>
                </p:nvSpPr>
                <p:spPr>
                  <a:xfrm>
                    <a:off x="6105455" y="1752647"/>
                    <a:ext cx="292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i="1">
                                  <a:latin typeface="Cambria Math" panose="02040503050406030204" pitchFamily="18" charset="0"/>
                                </a:rPr>
                                <m:t>1</m:t>
                              </m:r>
                            </m:sub>
                          </m:sSub>
                        </m:oMath>
                      </m:oMathPara>
                    </a14:m>
                    <a:endParaRPr kumimoji="1" lang="zh-CN" altLang="en-US" dirty="0"/>
                  </a:p>
                </p:txBody>
              </p:sp>
            </mc:Choice>
            <mc:Fallback xmlns="">
              <p:sp>
                <p:nvSpPr>
                  <p:cNvPr id="107" name="文本框 106">
                    <a:extLst>
                      <a:ext uri="{FF2B5EF4-FFF2-40B4-BE49-F238E27FC236}">
                        <a16:creationId xmlns:a16="http://schemas.microsoft.com/office/drawing/2014/main" id="{60D0B12A-3E51-2B4C-A315-8476F4250C18}"/>
                      </a:ext>
                    </a:extLst>
                  </p:cNvPr>
                  <p:cNvSpPr txBox="1">
                    <a:spLocks noRot="1" noChangeAspect="1" noMove="1" noResize="1" noEditPoints="1" noAdjustHandles="1" noChangeArrowheads="1" noChangeShapeType="1" noTextEdit="1"/>
                  </p:cNvSpPr>
                  <p:nvPr/>
                </p:nvSpPr>
                <p:spPr>
                  <a:xfrm>
                    <a:off x="6105455" y="1752647"/>
                    <a:ext cx="292772" cy="276999"/>
                  </a:xfrm>
                  <a:prstGeom prst="rect">
                    <a:avLst/>
                  </a:prstGeom>
                  <a:blipFill>
                    <a:blip r:embed="rId8"/>
                    <a:stretch>
                      <a:fillRect l="-16667" r="-4167" b="-13043"/>
                    </a:stretch>
                  </a:blipFill>
                </p:spPr>
                <p:txBody>
                  <a:bodyPr/>
                  <a:lstStyle/>
                  <a:p>
                    <a:r>
                      <a:rPr lang="zh-CN" altLang="en-US">
                        <a:noFill/>
                      </a:rPr>
                      <a:t> </a:t>
                    </a:r>
                  </a:p>
                </p:txBody>
              </p:sp>
            </mc:Fallback>
          </mc:AlternateContent>
        </p:grpSp>
        <p:grpSp>
          <p:nvGrpSpPr>
            <p:cNvPr id="76" name="组合 75">
              <a:extLst>
                <a:ext uri="{FF2B5EF4-FFF2-40B4-BE49-F238E27FC236}">
                  <a16:creationId xmlns:a16="http://schemas.microsoft.com/office/drawing/2014/main" id="{ED23DF06-2C4F-D545-B49F-DE73AE09A58D}"/>
                </a:ext>
              </a:extLst>
            </p:cNvPr>
            <p:cNvGrpSpPr/>
            <p:nvPr/>
          </p:nvGrpSpPr>
          <p:grpSpPr>
            <a:xfrm>
              <a:off x="2769040" y="4561050"/>
              <a:ext cx="307549" cy="307159"/>
              <a:chOff x="6096000" y="1752647"/>
              <a:chExt cx="307549" cy="307159"/>
            </a:xfrm>
          </p:grpSpPr>
          <p:sp>
            <p:nvSpPr>
              <p:cNvPr id="77" name="椭圆 76">
                <a:extLst>
                  <a:ext uri="{FF2B5EF4-FFF2-40B4-BE49-F238E27FC236}">
                    <a16:creationId xmlns:a16="http://schemas.microsoft.com/office/drawing/2014/main" id="{5E8F3892-DEA0-4348-A3CF-C7EA0E880457}"/>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23D5A024-AB05-9C49-A353-CE2A4441AE6C}"/>
                      </a:ext>
                    </a:extLst>
                  </p:cNvPr>
                  <p:cNvSpPr txBox="1"/>
                  <p:nvPr/>
                </p:nvSpPr>
                <p:spPr>
                  <a:xfrm>
                    <a:off x="6105455" y="1752647"/>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101" name="文本框 100">
                    <a:extLst>
                      <a:ext uri="{FF2B5EF4-FFF2-40B4-BE49-F238E27FC236}">
                        <a16:creationId xmlns:a16="http://schemas.microsoft.com/office/drawing/2014/main" id="{AE6E700F-5E29-B749-A371-B3CF0FC23244}"/>
                      </a:ext>
                    </a:extLst>
                  </p:cNvPr>
                  <p:cNvSpPr txBox="1">
                    <a:spLocks noRot="1" noChangeAspect="1" noMove="1" noResize="1" noEditPoints="1" noAdjustHandles="1" noChangeArrowheads="1" noChangeShapeType="1" noTextEdit="1"/>
                  </p:cNvSpPr>
                  <p:nvPr/>
                </p:nvSpPr>
                <p:spPr>
                  <a:xfrm>
                    <a:off x="6105455" y="1752647"/>
                    <a:ext cx="298094" cy="276999"/>
                  </a:xfrm>
                  <a:prstGeom prst="rect">
                    <a:avLst/>
                  </a:prstGeom>
                  <a:blipFill>
                    <a:blip r:embed="rId11"/>
                    <a:stretch>
                      <a:fillRect l="-16667" r="-4167" b="-13043"/>
                    </a:stretch>
                  </a:blipFill>
                </p:spPr>
                <p:txBody>
                  <a:bodyPr/>
                  <a:lstStyle/>
                  <a:p>
                    <a:r>
                      <a:rPr lang="zh-CN" altLang="en-US">
                        <a:noFill/>
                      </a:rPr>
                      <a:t> </a:t>
                    </a:r>
                  </a:p>
                </p:txBody>
              </p:sp>
            </mc:Fallback>
          </mc:AlternateContent>
        </p:grpSp>
        <p:cxnSp>
          <p:nvCxnSpPr>
            <p:cNvPr id="14" name="直线箭头连接符 13">
              <a:extLst>
                <a:ext uri="{FF2B5EF4-FFF2-40B4-BE49-F238E27FC236}">
                  <a16:creationId xmlns:a16="http://schemas.microsoft.com/office/drawing/2014/main" id="{774CB401-C9A3-9043-A2E5-1E4F417666D2}"/>
                </a:ext>
              </a:extLst>
            </p:cNvPr>
            <p:cNvCxnSpPr>
              <a:cxnSpLocks/>
              <a:stCxn id="75" idx="3"/>
              <a:endCxn id="77" idx="2"/>
            </p:cNvCxnSpPr>
            <p:nvPr/>
          </p:nvCxnSpPr>
          <p:spPr>
            <a:xfrm>
              <a:off x="2426879" y="4714631"/>
              <a:ext cx="342161"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6B8DEA1-B001-4247-8429-696EA351F36A}"/>
                </a:ext>
              </a:extLst>
            </p:cNvPr>
            <p:cNvSpPr txBox="1"/>
            <p:nvPr/>
          </p:nvSpPr>
          <p:spPr>
            <a:xfrm>
              <a:off x="1825263" y="4895674"/>
              <a:ext cx="1649811" cy="369332"/>
            </a:xfrm>
            <a:prstGeom prst="rect">
              <a:avLst/>
            </a:prstGeom>
            <a:noFill/>
          </p:spPr>
          <p:txBody>
            <a:bodyPr wrap="none" rtlCol="0">
              <a:spAutoFit/>
            </a:bodyPr>
            <a:lstStyle/>
            <a:p>
              <a:r>
                <a:rPr kumimoji="1" lang="en-US" altLang="zh-CN" dirty="0">
                  <a:latin typeface="Times" pitchFamily="2" charset="0"/>
                </a:rPr>
                <a:t>Partial solution</a:t>
              </a:r>
              <a:endParaRPr kumimoji="1" lang="zh-CN" altLang="en-US" dirty="0">
                <a:latin typeface="Times" pitchFamily="2" charset="0"/>
              </a:endParaRPr>
            </a:p>
          </p:txBody>
        </p:sp>
      </p:grpSp>
      <p:grpSp>
        <p:nvGrpSpPr>
          <p:cNvPr id="22" name="组合 21">
            <a:extLst>
              <a:ext uri="{FF2B5EF4-FFF2-40B4-BE49-F238E27FC236}">
                <a16:creationId xmlns:a16="http://schemas.microsoft.com/office/drawing/2014/main" id="{B9B9A48D-5492-0347-8C40-3CED34FAE591}"/>
              </a:ext>
            </a:extLst>
          </p:cNvPr>
          <p:cNvGrpSpPr/>
          <p:nvPr/>
        </p:nvGrpSpPr>
        <p:grpSpPr>
          <a:xfrm>
            <a:off x="398586" y="2746624"/>
            <a:ext cx="2029555" cy="1071868"/>
            <a:chOff x="1238082" y="2680000"/>
            <a:chExt cx="2029555" cy="1071868"/>
          </a:xfrm>
        </p:grpSpPr>
        <p:sp>
          <p:nvSpPr>
            <p:cNvPr id="91" name="圆角矩形 90">
              <a:extLst>
                <a:ext uri="{FF2B5EF4-FFF2-40B4-BE49-F238E27FC236}">
                  <a16:creationId xmlns:a16="http://schemas.microsoft.com/office/drawing/2014/main" id="{E48B72CA-5599-AA4B-AA52-898A725E2058}"/>
                </a:ext>
              </a:extLst>
            </p:cNvPr>
            <p:cNvSpPr/>
            <p:nvPr/>
          </p:nvSpPr>
          <p:spPr>
            <a:xfrm>
              <a:off x="1272619" y="2680000"/>
              <a:ext cx="1995018" cy="1071868"/>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p>
          </p:txBody>
        </p:sp>
        <p:grpSp>
          <p:nvGrpSpPr>
            <p:cNvPr id="96" name="组合 95">
              <a:extLst>
                <a:ext uri="{FF2B5EF4-FFF2-40B4-BE49-F238E27FC236}">
                  <a16:creationId xmlns:a16="http://schemas.microsoft.com/office/drawing/2014/main" id="{E8D83BA0-F8F5-E744-A500-133FDE665DFC}"/>
                </a:ext>
              </a:extLst>
            </p:cNvPr>
            <p:cNvGrpSpPr/>
            <p:nvPr/>
          </p:nvGrpSpPr>
          <p:grpSpPr>
            <a:xfrm>
              <a:off x="1435011" y="2830008"/>
              <a:ext cx="302227" cy="307159"/>
              <a:chOff x="6096000" y="1752647"/>
              <a:chExt cx="302227" cy="307159"/>
            </a:xfrm>
          </p:grpSpPr>
          <p:sp>
            <p:nvSpPr>
              <p:cNvPr id="106" name="椭圆 105">
                <a:extLst>
                  <a:ext uri="{FF2B5EF4-FFF2-40B4-BE49-F238E27FC236}">
                    <a16:creationId xmlns:a16="http://schemas.microsoft.com/office/drawing/2014/main" id="{9D8FFD95-435C-9847-B25C-3752A55B32B4}"/>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60D0B12A-3E51-2B4C-A315-8476F4250C18}"/>
                      </a:ext>
                    </a:extLst>
                  </p:cNvPr>
                  <p:cNvSpPr txBox="1"/>
                  <p:nvPr/>
                </p:nvSpPr>
                <p:spPr>
                  <a:xfrm>
                    <a:off x="6105455" y="1752647"/>
                    <a:ext cx="292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i="1">
                                  <a:latin typeface="Cambria Math" panose="02040503050406030204" pitchFamily="18" charset="0"/>
                                </a:rPr>
                                <m:t>1</m:t>
                              </m:r>
                            </m:sub>
                          </m:sSub>
                        </m:oMath>
                      </m:oMathPara>
                    </a14:m>
                    <a:endParaRPr kumimoji="1" lang="zh-CN" altLang="en-US" dirty="0"/>
                  </a:p>
                </p:txBody>
              </p:sp>
            </mc:Choice>
            <mc:Fallback xmlns="">
              <p:sp>
                <p:nvSpPr>
                  <p:cNvPr id="107" name="文本框 106">
                    <a:extLst>
                      <a:ext uri="{FF2B5EF4-FFF2-40B4-BE49-F238E27FC236}">
                        <a16:creationId xmlns:a16="http://schemas.microsoft.com/office/drawing/2014/main" id="{60D0B12A-3E51-2B4C-A315-8476F4250C18}"/>
                      </a:ext>
                    </a:extLst>
                  </p:cNvPr>
                  <p:cNvSpPr txBox="1">
                    <a:spLocks noRot="1" noChangeAspect="1" noMove="1" noResize="1" noEditPoints="1" noAdjustHandles="1" noChangeArrowheads="1" noChangeShapeType="1" noTextEdit="1"/>
                  </p:cNvSpPr>
                  <p:nvPr/>
                </p:nvSpPr>
                <p:spPr>
                  <a:xfrm>
                    <a:off x="6105455" y="1752647"/>
                    <a:ext cx="292772" cy="276999"/>
                  </a:xfrm>
                  <a:prstGeom prst="rect">
                    <a:avLst/>
                  </a:prstGeom>
                  <a:blipFill>
                    <a:blip r:embed="rId8"/>
                    <a:stretch>
                      <a:fillRect l="-16667" r="-4167" b="-13043"/>
                    </a:stretch>
                  </a:blipFill>
                </p:spPr>
                <p:txBody>
                  <a:bodyPr/>
                  <a:lstStyle/>
                  <a:p>
                    <a:r>
                      <a:rPr lang="zh-CN" altLang="en-US">
                        <a:noFill/>
                      </a:rPr>
                      <a:t> </a:t>
                    </a:r>
                  </a:p>
                </p:txBody>
              </p:sp>
            </mc:Fallback>
          </mc:AlternateContent>
        </p:grpSp>
        <p:grpSp>
          <p:nvGrpSpPr>
            <p:cNvPr id="97" name="组合 96">
              <a:extLst>
                <a:ext uri="{FF2B5EF4-FFF2-40B4-BE49-F238E27FC236}">
                  <a16:creationId xmlns:a16="http://schemas.microsoft.com/office/drawing/2014/main" id="{45533939-3173-5D44-8232-8FFF7F631872}"/>
                </a:ext>
              </a:extLst>
            </p:cNvPr>
            <p:cNvGrpSpPr/>
            <p:nvPr/>
          </p:nvGrpSpPr>
          <p:grpSpPr>
            <a:xfrm>
              <a:off x="2330889" y="2822465"/>
              <a:ext cx="307549" cy="307159"/>
              <a:chOff x="6096000" y="1752647"/>
              <a:chExt cx="307549" cy="307159"/>
            </a:xfrm>
          </p:grpSpPr>
          <p:sp>
            <p:nvSpPr>
              <p:cNvPr id="104" name="椭圆 103">
                <a:extLst>
                  <a:ext uri="{FF2B5EF4-FFF2-40B4-BE49-F238E27FC236}">
                    <a16:creationId xmlns:a16="http://schemas.microsoft.com/office/drawing/2014/main" id="{9C397573-33D7-F047-8A8E-8682B858E96E}"/>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595A792B-0B84-4645-B214-F347D90B9C2A}"/>
                      </a:ext>
                    </a:extLst>
                  </p:cNvPr>
                  <p:cNvSpPr txBox="1"/>
                  <p:nvPr/>
                </p:nvSpPr>
                <p:spPr>
                  <a:xfrm>
                    <a:off x="6105455" y="1752647"/>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105" name="文本框 104">
                    <a:extLst>
                      <a:ext uri="{FF2B5EF4-FFF2-40B4-BE49-F238E27FC236}">
                        <a16:creationId xmlns:a16="http://schemas.microsoft.com/office/drawing/2014/main" id="{595A792B-0B84-4645-B214-F347D90B9C2A}"/>
                      </a:ext>
                    </a:extLst>
                  </p:cNvPr>
                  <p:cNvSpPr txBox="1">
                    <a:spLocks noRot="1" noChangeAspect="1" noMove="1" noResize="1" noEditPoints="1" noAdjustHandles="1" noChangeArrowheads="1" noChangeShapeType="1" noTextEdit="1"/>
                  </p:cNvSpPr>
                  <p:nvPr/>
                </p:nvSpPr>
                <p:spPr>
                  <a:xfrm>
                    <a:off x="6105455" y="1752647"/>
                    <a:ext cx="298094" cy="276999"/>
                  </a:xfrm>
                  <a:prstGeom prst="rect">
                    <a:avLst/>
                  </a:prstGeom>
                  <a:blipFill>
                    <a:blip r:embed="rId9"/>
                    <a:stretch>
                      <a:fillRect l="-20833" r="-4167" b="-13043"/>
                    </a:stretch>
                  </a:blipFill>
                </p:spPr>
                <p:txBody>
                  <a:bodyPr/>
                  <a:lstStyle/>
                  <a:p>
                    <a:r>
                      <a:rPr lang="zh-CN" altLang="en-US">
                        <a:noFill/>
                      </a:rPr>
                      <a:t> </a:t>
                    </a:r>
                  </a:p>
                </p:txBody>
              </p:sp>
            </mc:Fallback>
          </mc:AlternateContent>
        </p:grpSp>
        <p:grpSp>
          <p:nvGrpSpPr>
            <p:cNvPr id="98" name="组合 97">
              <a:extLst>
                <a:ext uri="{FF2B5EF4-FFF2-40B4-BE49-F238E27FC236}">
                  <a16:creationId xmlns:a16="http://schemas.microsoft.com/office/drawing/2014/main" id="{B7930809-7177-274E-B925-C4A5C42E2766}"/>
                </a:ext>
              </a:extLst>
            </p:cNvPr>
            <p:cNvGrpSpPr/>
            <p:nvPr/>
          </p:nvGrpSpPr>
          <p:grpSpPr>
            <a:xfrm>
              <a:off x="2813583" y="2814927"/>
              <a:ext cx="307549" cy="307159"/>
              <a:chOff x="6096000" y="1752647"/>
              <a:chExt cx="307549" cy="307159"/>
            </a:xfrm>
          </p:grpSpPr>
          <p:sp>
            <p:nvSpPr>
              <p:cNvPr id="102" name="椭圆 101">
                <a:extLst>
                  <a:ext uri="{FF2B5EF4-FFF2-40B4-BE49-F238E27FC236}">
                    <a16:creationId xmlns:a16="http://schemas.microsoft.com/office/drawing/2014/main" id="{2BCFD2C4-5B43-3741-8AF3-2A3E2B8D8EF6}"/>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8CA29AD7-AE97-C147-9E32-D2F1E88D946A}"/>
                      </a:ext>
                    </a:extLst>
                  </p:cNvPr>
                  <p:cNvSpPr txBox="1"/>
                  <p:nvPr/>
                </p:nvSpPr>
                <p:spPr>
                  <a:xfrm>
                    <a:off x="6105455" y="1752647"/>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4</m:t>
                              </m:r>
                            </m:sub>
                          </m:sSub>
                        </m:oMath>
                      </m:oMathPara>
                    </a14:m>
                    <a:endParaRPr kumimoji="1" lang="zh-CN" altLang="en-US" dirty="0"/>
                  </a:p>
                </p:txBody>
              </p:sp>
            </mc:Choice>
            <mc:Fallback xmlns="">
              <p:sp>
                <p:nvSpPr>
                  <p:cNvPr id="103" name="文本框 102">
                    <a:extLst>
                      <a:ext uri="{FF2B5EF4-FFF2-40B4-BE49-F238E27FC236}">
                        <a16:creationId xmlns:a16="http://schemas.microsoft.com/office/drawing/2014/main" id="{8CA29AD7-AE97-C147-9E32-D2F1E88D946A}"/>
                      </a:ext>
                    </a:extLst>
                  </p:cNvPr>
                  <p:cNvSpPr txBox="1">
                    <a:spLocks noRot="1" noChangeAspect="1" noMove="1" noResize="1" noEditPoints="1" noAdjustHandles="1" noChangeArrowheads="1" noChangeShapeType="1" noTextEdit="1"/>
                  </p:cNvSpPr>
                  <p:nvPr/>
                </p:nvSpPr>
                <p:spPr>
                  <a:xfrm>
                    <a:off x="6105455" y="1752647"/>
                    <a:ext cx="298094" cy="276999"/>
                  </a:xfrm>
                  <a:prstGeom prst="rect">
                    <a:avLst/>
                  </a:prstGeom>
                  <a:blipFill>
                    <a:blip r:embed="rId10"/>
                    <a:stretch>
                      <a:fillRect l="-16000" r="-4000" b="-13043"/>
                    </a:stretch>
                  </a:blipFill>
                </p:spPr>
                <p:txBody>
                  <a:bodyPr/>
                  <a:lstStyle/>
                  <a:p>
                    <a:r>
                      <a:rPr lang="zh-CN" altLang="en-US">
                        <a:noFill/>
                      </a:rPr>
                      <a:t> </a:t>
                    </a:r>
                  </a:p>
                </p:txBody>
              </p:sp>
            </mc:Fallback>
          </mc:AlternateContent>
        </p:grpSp>
        <p:grpSp>
          <p:nvGrpSpPr>
            <p:cNvPr id="99" name="组合 98">
              <a:extLst>
                <a:ext uri="{FF2B5EF4-FFF2-40B4-BE49-F238E27FC236}">
                  <a16:creationId xmlns:a16="http://schemas.microsoft.com/office/drawing/2014/main" id="{DF88EA92-E052-D74D-8CF1-45AC0C84CD74}"/>
                </a:ext>
              </a:extLst>
            </p:cNvPr>
            <p:cNvGrpSpPr/>
            <p:nvPr/>
          </p:nvGrpSpPr>
          <p:grpSpPr>
            <a:xfrm>
              <a:off x="1905331" y="2818078"/>
              <a:ext cx="307549" cy="307159"/>
              <a:chOff x="6096000" y="1752647"/>
              <a:chExt cx="307549" cy="307159"/>
            </a:xfrm>
          </p:grpSpPr>
          <p:sp>
            <p:nvSpPr>
              <p:cNvPr id="100" name="椭圆 99">
                <a:extLst>
                  <a:ext uri="{FF2B5EF4-FFF2-40B4-BE49-F238E27FC236}">
                    <a16:creationId xmlns:a16="http://schemas.microsoft.com/office/drawing/2014/main" id="{EFB2EB79-D43C-5541-8E12-E9E9AC27627F}"/>
                  </a:ext>
                </a:extLst>
              </p:cNvPr>
              <p:cNvSpPr/>
              <p:nvPr/>
            </p:nvSpPr>
            <p:spPr>
              <a:xfrm>
                <a:off x="6096000" y="1761423"/>
                <a:ext cx="295175" cy="2983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AE6E700F-5E29-B749-A371-B3CF0FC23244}"/>
                      </a:ext>
                    </a:extLst>
                  </p:cNvPr>
                  <p:cNvSpPr txBox="1"/>
                  <p:nvPr/>
                </p:nvSpPr>
                <p:spPr>
                  <a:xfrm>
                    <a:off x="6105455" y="1752647"/>
                    <a:ext cx="298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h</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101" name="文本框 100">
                    <a:extLst>
                      <a:ext uri="{FF2B5EF4-FFF2-40B4-BE49-F238E27FC236}">
                        <a16:creationId xmlns:a16="http://schemas.microsoft.com/office/drawing/2014/main" id="{AE6E700F-5E29-B749-A371-B3CF0FC23244}"/>
                      </a:ext>
                    </a:extLst>
                  </p:cNvPr>
                  <p:cNvSpPr txBox="1">
                    <a:spLocks noRot="1" noChangeAspect="1" noMove="1" noResize="1" noEditPoints="1" noAdjustHandles="1" noChangeArrowheads="1" noChangeShapeType="1" noTextEdit="1"/>
                  </p:cNvSpPr>
                  <p:nvPr/>
                </p:nvSpPr>
                <p:spPr>
                  <a:xfrm>
                    <a:off x="6105455" y="1752647"/>
                    <a:ext cx="298094" cy="276999"/>
                  </a:xfrm>
                  <a:prstGeom prst="rect">
                    <a:avLst/>
                  </a:prstGeom>
                  <a:blipFill>
                    <a:blip r:embed="rId11"/>
                    <a:stretch>
                      <a:fillRect l="-16667" r="-4167" b="-13043"/>
                    </a:stretch>
                  </a:blipFill>
                </p:spPr>
                <p:txBody>
                  <a:bodyPr/>
                  <a:lstStyle/>
                  <a:p>
                    <a:r>
                      <a:rPr lang="zh-CN" altLang="en-US">
                        <a:noFill/>
                      </a:rPr>
                      <a:t> </a:t>
                    </a:r>
                  </a:p>
                </p:txBody>
              </p:sp>
            </mc:Fallback>
          </mc:AlternateContent>
        </p:grpSp>
        <p:sp>
          <p:nvSpPr>
            <p:cNvPr id="92" name="文本框 91">
              <a:extLst>
                <a:ext uri="{FF2B5EF4-FFF2-40B4-BE49-F238E27FC236}">
                  <a16:creationId xmlns:a16="http://schemas.microsoft.com/office/drawing/2014/main" id="{EFA20EEA-314B-974E-AA85-ADCAED78A812}"/>
                </a:ext>
              </a:extLst>
            </p:cNvPr>
            <p:cNvSpPr txBox="1"/>
            <p:nvPr/>
          </p:nvSpPr>
          <p:spPr>
            <a:xfrm>
              <a:off x="1238082" y="3233577"/>
              <a:ext cx="1947969" cy="369332"/>
            </a:xfrm>
            <a:prstGeom prst="rect">
              <a:avLst/>
            </a:prstGeom>
            <a:noFill/>
          </p:spPr>
          <p:txBody>
            <a:bodyPr wrap="none" rtlCol="0">
              <a:spAutoFit/>
            </a:bodyPr>
            <a:lstStyle/>
            <a:p>
              <a:r>
                <a:rPr kumimoji="1" lang="en-US" altLang="zh-CN" dirty="0">
                  <a:latin typeface="Times" pitchFamily="2" charset="0"/>
                </a:rPr>
                <a:t>Hidden embedding</a:t>
              </a:r>
              <a:endParaRPr kumimoji="1" lang="zh-CN" altLang="en-US" dirty="0">
                <a:latin typeface="Times" pitchFamily="2" charset="0"/>
              </a:endParaRPr>
            </a:p>
          </p:txBody>
        </p:sp>
      </p:grpSp>
      <p:sp>
        <p:nvSpPr>
          <p:cNvPr id="24" name="圆角矩形 23">
            <a:extLst>
              <a:ext uri="{FF2B5EF4-FFF2-40B4-BE49-F238E27FC236}">
                <a16:creationId xmlns:a16="http://schemas.microsoft.com/office/drawing/2014/main" id="{44ED7D89-CEE8-514E-98A2-D06533DB101E}"/>
              </a:ext>
            </a:extLst>
          </p:cNvPr>
          <p:cNvSpPr/>
          <p:nvPr/>
        </p:nvSpPr>
        <p:spPr>
          <a:xfrm>
            <a:off x="2366472" y="4440178"/>
            <a:ext cx="761893" cy="572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pitchFamily="2" charset="0"/>
              </a:rPr>
              <a:t>GRU</a:t>
            </a:r>
            <a:endParaRPr kumimoji="1" lang="zh-CN" altLang="en-US" dirty="0">
              <a:latin typeface="Times" pitchFamily="2" charset="0"/>
            </a:endParaRPr>
          </a:p>
        </p:txBody>
      </p:sp>
      <mc:AlternateContent xmlns:mc="http://schemas.openxmlformats.org/markup-compatibility/2006" xmlns:a14="http://schemas.microsoft.com/office/drawing/2010/main">
        <mc:Choice Requires="a14">
          <p:sp>
            <p:nvSpPr>
              <p:cNvPr id="94" name="椭圆 93">
                <a:extLst>
                  <a:ext uri="{FF2B5EF4-FFF2-40B4-BE49-F238E27FC236}">
                    <a16:creationId xmlns:a16="http://schemas.microsoft.com/office/drawing/2014/main" id="{3D443B05-0EC3-824A-96B0-B6D1ACD7BB60}"/>
                  </a:ext>
                </a:extLst>
              </p:cNvPr>
              <p:cNvSpPr/>
              <p:nvPr/>
            </p:nvSpPr>
            <p:spPr>
              <a:xfrm>
                <a:off x="3383353" y="4517783"/>
                <a:ext cx="399824" cy="40416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𝑡</m:t>
                          </m:r>
                        </m:sub>
                      </m:sSub>
                    </m:oMath>
                  </m:oMathPara>
                </a14:m>
                <a:endParaRPr kumimoji="1" lang="zh-CN" altLang="en-US" dirty="0"/>
              </a:p>
            </p:txBody>
          </p:sp>
        </mc:Choice>
        <mc:Fallback xmlns="">
          <p:sp>
            <p:nvSpPr>
              <p:cNvPr id="94" name="椭圆 93">
                <a:extLst>
                  <a:ext uri="{FF2B5EF4-FFF2-40B4-BE49-F238E27FC236}">
                    <a16:creationId xmlns:a16="http://schemas.microsoft.com/office/drawing/2014/main" id="{3D443B05-0EC3-824A-96B0-B6D1ACD7BB60}"/>
                  </a:ext>
                </a:extLst>
              </p:cNvPr>
              <p:cNvSpPr>
                <a:spLocks noRot="1" noChangeAspect="1" noMove="1" noResize="1" noEditPoints="1" noAdjustHandles="1" noChangeArrowheads="1" noChangeShapeType="1" noTextEdit="1"/>
              </p:cNvSpPr>
              <p:nvPr/>
            </p:nvSpPr>
            <p:spPr>
              <a:xfrm>
                <a:off x="3383353" y="4517783"/>
                <a:ext cx="399824" cy="404169"/>
              </a:xfrm>
              <a:prstGeom prst="ellipse">
                <a:avLst/>
              </a:prstGeom>
              <a:blipFill>
                <a:blip r:embed="rId12"/>
                <a:stretch>
                  <a:fillRect l="-11765" b="-12121"/>
                </a:stretch>
              </a:blipFill>
            </p:spPr>
            <p:txBody>
              <a:bodyPr/>
              <a:lstStyle/>
              <a:p>
                <a:r>
                  <a:rPr lang="zh-CN" altLang="en-US">
                    <a:noFill/>
                  </a:rPr>
                  <a:t> </a:t>
                </a:r>
              </a:p>
            </p:txBody>
          </p:sp>
        </mc:Fallback>
      </mc:AlternateContent>
      <p:cxnSp>
        <p:nvCxnSpPr>
          <p:cNvPr id="26" name="直线箭头连接符 25">
            <a:extLst>
              <a:ext uri="{FF2B5EF4-FFF2-40B4-BE49-F238E27FC236}">
                <a16:creationId xmlns:a16="http://schemas.microsoft.com/office/drawing/2014/main" id="{E8F9AED5-3F14-9F40-82B0-5A0CCB13226A}"/>
              </a:ext>
            </a:extLst>
          </p:cNvPr>
          <p:cNvCxnSpPr>
            <a:stCxn id="15" idx="3"/>
            <a:endCxn id="24" idx="1"/>
          </p:cNvCxnSpPr>
          <p:nvPr/>
        </p:nvCxnSpPr>
        <p:spPr>
          <a:xfrm flipV="1">
            <a:off x="2115197" y="4726339"/>
            <a:ext cx="25127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84C39180-4168-1143-B731-5B029E4D9721}"/>
              </a:ext>
            </a:extLst>
          </p:cNvPr>
          <p:cNvCxnSpPr>
            <a:cxnSpLocks/>
            <a:stCxn id="24" idx="3"/>
            <a:endCxn id="94" idx="2"/>
          </p:cNvCxnSpPr>
          <p:nvPr/>
        </p:nvCxnSpPr>
        <p:spPr>
          <a:xfrm flipV="1">
            <a:off x="3128365" y="4719868"/>
            <a:ext cx="254988" cy="6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a:extLst>
              <a:ext uri="{FF2B5EF4-FFF2-40B4-BE49-F238E27FC236}">
                <a16:creationId xmlns:a16="http://schemas.microsoft.com/office/drawing/2014/main" id="{4FC9A94B-B3CB-A247-A88A-AD3253CA63CE}"/>
              </a:ext>
            </a:extLst>
          </p:cNvPr>
          <p:cNvCxnSpPr>
            <a:cxnSpLocks/>
            <a:stCxn id="94" idx="0"/>
          </p:cNvCxnSpPr>
          <p:nvPr/>
        </p:nvCxnSpPr>
        <p:spPr>
          <a:xfrm flipV="1">
            <a:off x="3583265" y="3601101"/>
            <a:ext cx="0" cy="916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a:extLst>
              <a:ext uri="{FF2B5EF4-FFF2-40B4-BE49-F238E27FC236}">
                <a16:creationId xmlns:a16="http://schemas.microsoft.com/office/drawing/2014/main" id="{DDBD8D4E-F4E6-1041-BC13-05A5EEA978ED}"/>
              </a:ext>
            </a:extLst>
          </p:cNvPr>
          <p:cNvCxnSpPr>
            <a:cxnSpLocks/>
            <a:stCxn id="91" idx="3"/>
            <a:endCxn id="112" idx="1"/>
          </p:cNvCxnSpPr>
          <p:nvPr/>
        </p:nvCxnSpPr>
        <p:spPr>
          <a:xfrm flipV="1">
            <a:off x="2428141" y="3282422"/>
            <a:ext cx="326107" cy="1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圆角矩形 111">
            <a:extLst>
              <a:ext uri="{FF2B5EF4-FFF2-40B4-BE49-F238E27FC236}">
                <a16:creationId xmlns:a16="http://schemas.microsoft.com/office/drawing/2014/main" id="{E811DA2A-BCAC-4E49-B43A-D0DAEF4B61EC}"/>
              </a:ext>
            </a:extLst>
          </p:cNvPr>
          <p:cNvSpPr/>
          <p:nvPr/>
        </p:nvSpPr>
        <p:spPr>
          <a:xfrm>
            <a:off x="2754248" y="2996261"/>
            <a:ext cx="1375684" cy="572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pitchFamily="2" charset="0"/>
              </a:rPr>
              <a:t>Masked</a:t>
            </a:r>
          </a:p>
          <a:p>
            <a:pPr algn="ctr"/>
            <a:r>
              <a:rPr kumimoji="1" lang="en-US" altLang="zh-CN" dirty="0">
                <a:latin typeface="Times" pitchFamily="2" charset="0"/>
              </a:rPr>
              <a:t>attention</a:t>
            </a:r>
            <a:endParaRPr kumimoji="1" lang="zh-CN" altLang="en-US" dirty="0">
              <a:latin typeface="Times" pitchFamily="2" charset="0"/>
            </a:endParaRPr>
          </a:p>
        </p:txBody>
      </p:sp>
      <p:cxnSp>
        <p:nvCxnSpPr>
          <p:cNvPr id="117" name="直线箭头连接符 116">
            <a:extLst>
              <a:ext uri="{FF2B5EF4-FFF2-40B4-BE49-F238E27FC236}">
                <a16:creationId xmlns:a16="http://schemas.microsoft.com/office/drawing/2014/main" id="{B0169042-145B-BD41-B427-BCF1220B0367}"/>
              </a:ext>
            </a:extLst>
          </p:cNvPr>
          <p:cNvCxnSpPr>
            <a:cxnSpLocks/>
            <a:stCxn id="112" idx="3"/>
          </p:cNvCxnSpPr>
          <p:nvPr/>
        </p:nvCxnSpPr>
        <p:spPr>
          <a:xfrm>
            <a:off x="4129932" y="3282422"/>
            <a:ext cx="4137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组合 135">
            <a:extLst>
              <a:ext uri="{FF2B5EF4-FFF2-40B4-BE49-F238E27FC236}">
                <a16:creationId xmlns:a16="http://schemas.microsoft.com/office/drawing/2014/main" id="{64CDFE11-469D-2A4F-9907-A2355171EB6F}"/>
              </a:ext>
            </a:extLst>
          </p:cNvPr>
          <p:cNvGrpSpPr/>
          <p:nvPr/>
        </p:nvGrpSpPr>
        <p:grpSpPr>
          <a:xfrm>
            <a:off x="4605086" y="2734373"/>
            <a:ext cx="531560" cy="2342175"/>
            <a:chOff x="4889611" y="2670323"/>
            <a:chExt cx="531560" cy="2342175"/>
          </a:xfrm>
        </p:grpSpPr>
        <p:sp>
          <p:nvSpPr>
            <p:cNvPr id="135" name="圆角矩形 134">
              <a:extLst>
                <a:ext uri="{FF2B5EF4-FFF2-40B4-BE49-F238E27FC236}">
                  <a16:creationId xmlns:a16="http://schemas.microsoft.com/office/drawing/2014/main" id="{BE9EF6CA-386C-6E4F-8E3C-B661BFE43426}"/>
                </a:ext>
              </a:extLst>
            </p:cNvPr>
            <p:cNvSpPr/>
            <p:nvPr/>
          </p:nvSpPr>
          <p:spPr>
            <a:xfrm>
              <a:off x="4889611" y="2670323"/>
              <a:ext cx="530163" cy="23421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5" name="组合 124">
              <a:extLst>
                <a:ext uri="{FF2B5EF4-FFF2-40B4-BE49-F238E27FC236}">
                  <a16:creationId xmlns:a16="http://schemas.microsoft.com/office/drawing/2014/main" id="{7A0C5995-B09D-AD4A-A270-8C2EB0EBE00F}"/>
                </a:ext>
              </a:extLst>
            </p:cNvPr>
            <p:cNvGrpSpPr/>
            <p:nvPr/>
          </p:nvGrpSpPr>
          <p:grpSpPr>
            <a:xfrm>
              <a:off x="4938924" y="2804299"/>
              <a:ext cx="482247" cy="369332"/>
              <a:chOff x="4067325" y="3793475"/>
              <a:chExt cx="482247" cy="369332"/>
            </a:xfrm>
          </p:grpSpPr>
          <p:sp>
            <p:nvSpPr>
              <p:cNvPr id="121" name="椭圆 120">
                <a:extLst>
                  <a:ext uri="{FF2B5EF4-FFF2-40B4-BE49-F238E27FC236}">
                    <a16:creationId xmlns:a16="http://schemas.microsoft.com/office/drawing/2014/main" id="{62544697-9191-CB42-AF22-32F940140B19}"/>
                  </a:ext>
                </a:extLst>
              </p:cNvPr>
              <p:cNvSpPr/>
              <p:nvPr/>
            </p:nvSpPr>
            <p:spPr>
              <a:xfrm>
                <a:off x="4140720" y="3854742"/>
                <a:ext cx="295175" cy="29838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B3A565E7-49C2-8C4D-B853-20CE13EEA924}"/>
                      </a:ext>
                    </a:extLst>
                  </p:cNvPr>
                  <p:cNvSpPr txBox="1"/>
                  <p:nvPr/>
                </p:nvSpPr>
                <p:spPr>
                  <a:xfrm>
                    <a:off x="4067325" y="3793475"/>
                    <a:ext cx="482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1</m:t>
                              </m:r>
                            </m:sub>
                          </m:sSub>
                        </m:oMath>
                      </m:oMathPara>
                    </a14:m>
                    <a:endParaRPr kumimoji="1" lang="zh-CN" altLang="en-US" dirty="0"/>
                  </a:p>
                </p:txBody>
              </p:sp>
            </mc:Choice>
            <mc:Fallback xmlns="">
              <p:sp>
                <p:nvSpPr>
                  <p:cNvPr id="122" name="文本框 121">
                    <a:extLst>
                      <a:ext uri="{FF2B5EF4-FFF2-40B4-BE49-F238E27FC236}">
                        <a16:creationId xmlns:a16="http://schemas.microsoft.com/office/drawing/2014/main" id="{B3A565E7-49C2-8C4D-B853-20CE13EEA924}"/>
                      </a:ext>
                    </a:extLst>
                  </p:cNvPr>
                  <p:cNvSpPr txBox="1">
                    <a:spLocks noRot="1" noChangeAspect="1" noMove="1" noResize="1" noEditPoints="1" noAdjustHandles="1" noChangeArrowheads="1" noChangeShapeType="1" noTextEdit="1"/>
                  </p:cNvSpPr>
                  <p:nvPr/>
                </p:nvSpPr>
                <p:spPr>
                  <a:xfrm>
                    <a:off x="4067325" y="3793475"/>
                    <a:ext cx="482247" cy="369332"/>
                  </a:xfrm>
                  <a:prstGeom prst="rect">
                    <a:avLst/>
                  </a:prstGeom>
                  <a:blipFill>
                    <a:blip r:embed="rId13"/>
                    <a:stretch>
                      <a:fillRect/>
                    </a:stretch>
                  </a:blipFill>
                </p:spPr>
                <p:txBody>
                  <a:bodyPr/>
                  <a:lstStyle/>
                  <a:p>
                    <a:r>
                      <a:rPr lang="zh-CN" altLang="en-US">
                        <a:noFill/>
                      </a:rPr>
                      <a:t> </a:t>
                    </a:r>
                  </a:p>
                </p:txBody>
              </p:sp>
            </mc:Fallback>
          </mc:AlternateContent>
        </p:grpSp>
        <p:grpSp>
          <p:nvGrpSpPr>
            <p:cNvPr id="126" name="组合 125">
              <a:extLst>
                <a:ext uri="{FF2B5EF4-FFF2-40B4-BE49-F238E27FC236}">
                  <a16:creationId xmlns:a16="http://schemas.microsoft.com/office/drawing/2014/main" id="{3917E04F-E9B5-E348-A24C-37FDF7ACCC14}"/>
                </a:ext>
              </a:extLst>
            </p:cNvPr>
            <p:cNvGrpSpPr/>
            <p:nvPr/>
          </p:nvGrpSpPr>
          <p:grpSpPr>
            <a:xfrm>
              <a:off x="4903906" y="3885994"/>
              <a:ext cx="487569" cy="369332"/>
              <a:chOff x="4067325" y="3793475"/>
              <a:chExt cx="487569" cy="369332"/>
            </a:xfrm>
          </p:grpSpPr>
          <p:sp>
            <p:nvSpPr>
              <p:cNvPr id="127" name="椭圆 126">
                <a:extLst>
                  <a:ext uri="{FF2B5EF4-FFF2-40B4-BE49-F238E27FC236}">
                    <a16:creationId xmlns:a16="http://schemas.microsoft.com/office/drawing/2014/main" id="{FC77EF71-6875-1E41-BCB9-3F8FD7A4FDFA}"/>
                  </a:ext>
                </a:extLst>
              </p:cNvPr>
              <p:cNvSpPr/>
              <p:nvPr/>
            </p:nvSpPr>
            <p:spPr>
              <a:xfrm>
                <a:off x="4140720" y="3854742"/>
                <a:ext cx="295175" cy="29838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39E0E57C-454D-F344-88A1-8E0E464E2DDF}"/>
                      </a:ext>
                    </a:extLst>
                  </p:cNvPr>
                  <p:cNvSpPr txBox="1"/>
                  <p:nvPr/>
                </p:nvSpPr>
                <p:spPr>
                  <a:xfrm>
                    <a:off x="4067325" y="3793475"/>
                    <a:ext cx="4875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3</m:t>
                              </m:r>
                            </m:sub>
                          </m:sSub>
                        </m:oMath>
                      </m:oMathPara>
                    </a14:m>
                    <a:endParaRPr kumimoji="1" lang="zh-CN" altLang="en-US" dirty="0"/>
                  </a:p>
                </p:txBody>
              </p:sp>
            </mc:Choice>
            <mc:Fallback xmlns="">
              <p:sp>
                <p:nvSpPr>
                  <p:cNvPr id="128" name="文本框 127">
                    <a:extLst>
                      <a:ext uri="{FF2B5EF4-FFF2-40B4-BE49-F238E27FC236}">
                        <a16:creationId xmlns:a16="http://schemas.microsoft.com/office/drawing/2014/main" id="{39E0E57C-454D-F344-88A1-8E0E464E2DDF}"/>
                      </a:ext>
                    </a:extLst>
                  </p:cNvPr>
                  <p:cNvSpPr txBox="1">
                    <a:spLocks noRot="1" noChangeAspect="1" noMove="1" noResize="1" noEditPoints="1" noAdjustHandles="1" noChangeArrowheads="1" noChangeShapeType="1" noTextEdit="1"/>
                  </p:cNvSpPr>
                  <p:nvPr/>
                </p:nvSpPr>
                <p:spPr>
                  <a:xfrm>
                    <a:off x="4067325" y="3793475"/>
                    <a:ext cx="487569" cy="369332"/>
                  </a:xfrm>
                  <a:prstGeom prst="rect">
                    <a:avLst/>
                  </a:prstGeom>
                  <a:blipFill>
                    <a:blip r:embed="rId14"/>
                    <a:stretch>
                      <a:fillRect/>
                    </a:stretch>
                  </a:blipFill>
                </p:spPr>
                <p:txBody>
                  <a:bodyPr/>
                  <a:lstStyle/>
                  <a:p>
                    <a:r>
                      <a:rPr lang="zh-CN" altLang="en-US">
                        <a:noFill/>
                      </a:rPr>
                      <a:t> </a:t>
                    </a:r>
                  </a:p>
                </p:txBody>
              </p:sp>
            </mc:Fallback>
          </mc:AlternateContent>
        </p:grpSp>
        <p:grpSp>
          <p:nvGrpSpPr>
            <p:cNvPr id="129" name="组合 128">
              <a:extLst>
                <a:ext uri="{FF2B5EF4-FFF2-40B4-BE49-F238E27FC236}">
                  <a16:creationId xmlns:a16="http://schemas.microsoft.com/office/drawing/2014/main" id="{D25D812B-9188-6844-913F-E805102F4FA7}"/>
                </a:ext>
              </a:extLst>
            </p:cNvPr>
            <p:cNvGrpSpPr/>
            <p:nvPr/>
          </p:nvGrpSpPr>
          <p:grpSpPr>
            <a:xfrm>
              <a:off x="4925652" y="3331997"/>
              <a:ext cx="487569" cy="369332"/>
              <a:chOff x="4067325" y="3793475"/>
              <a:chExt cx="487569" cy="369332"/>
            </a:xfrm>
          </p:grpSpPr>
          <p:sp>
            <p:nvSpPr>
              <p:cNvPr id="130" name="椭圆 129">
                <a:extLst>
                  <a:ext uri="{FF2B5EF4-FFF2-40B4-BE49-F238E27FC236}">
                    <a16:creationId xmlns:a16="http://schemas.microsoft.com/office/drawing/2014/main" id="{B2981EBC-A901-6941-B130-6FC8D55340C3}"/>
                  </a:ext>
                </a:extLst>
              </p:cNvPr>
              <p:cNvSpPr/>
              <p:nvPr/>
            </p:nvSpPr>
            <p:spPr>
              <a:xfrm>
                <a:off x="4140720" y="3854742"/>
                <a:ext cx="295175" cy="29838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1F5F3853-00CB-7E4B-8CC5-B96950138F04}"/>
                      </a:ext>
                    </a:extLst>
                  </p:cNvPr>
                  <p:cNvSpPr txBox="1"/>
                  <p:nvPr/>
                </p:nvSpPr>
                <p:spPr>
                  <a:xfrm>
                    <a:off x="4067325" y="3793475"/>
                    <a:ext cx="4875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2</m:t>
                              </m:r>
                            </m:sub>
                          </m:sSub>
                        </m:oMath>
                      </m:oMathPara>
                    </a14:m>
                    <a:endParaRPr kumimoji="1" lang="zh-CN" altLang="en-US" dirty="0"/>
                  </a:p>
                </p:txBody>
              </p:sp>
            </mc:Choice>
            <mc:Fallback xmlns="">
              <p:sp>
                <p:nvSpPr>
                  <p:cNvPr id="131" name="文本框 130">
                    <a:extLst>
                      <a:ext uri="{FF2B5EF4-FFF2-40B4-BE49-F238E27FC236}">
                        <a16:creationId xmlns:a16="http://schemas.microsoft.com/office/drawing/2014/main" id="{1F5F3853-00CB-7E4B-8CC5-B96950138F04}"/>
                      </a:ext>
                    </a:extLst>
                  </p:cNvPr>
                  <p:cNvSpPr txBox="1">
                    <a:spLocks noRot="1" noChangeAspect="1" noMove="1" noResize="1" noEditPoints="1" noAdjustHandles="1" noChangeArrowheads="1" noChangeShapeType="1" noTextEdit="1"/>
                  </p:cNvSpPr>
                  <p:nvPr/>
                </p:nvSpPr>
                <p:spPr>
                  <a:xfrm>
                    <a:off x="4067325" y="3793475"/>
                    <a:ext cx="487569" cy="369332"/>
                  </a:xfrm>
                  <a:prstGeom prst="rect">
                    <a:avLst/>
                  </a:prstGeom>
                  <a:blipFill>
                    <a:blip r:embed="rId15"/>
                    <a:stretch>
                      <a:fillRect/>
                    </a:stretch>
                  </a:blipFill>
                </p:spPr>
                <p:txBody>
                  <a:bodyPr/>
                  <a:lstStyle/>
                  <a:p>
                    <a:r>
                      <a:rPr lang="zh-CN" altLang="en-US">
                        <a:noFill/>
                      </a:rPr>
                      <a:t> </a:t>
                    </a:r>
                  </a:p>
                </p:txBody>
              </p:sp>
            </mc:Fallback>
          </mc:AlternateContent>
        </p:grpSp>
        <p:grpSp>
          <p:nvGrpSpPr>
            <p:cNvPr id="132" name="组合 131">
              <a:extLst>
                <a:ext uri="{FF2B5EF4-FFF2-40B4-BE49-F238E27FC236}">
                  <a16:creationId xmlns:a16="http://schemas.microsoft.com/office/drawing/2014/main" id="{F9043977-AE88-D148-B33C-4A34EFFC988E}"/>
                </a:ext>
              </a:extLst>
            </p:cNvPr>
            <p:cNvGrpSpPr/>
            <p:nvPr/>
          </p:nvGrpSpPr>
          <p:grpSpPr>
            <a:xfrm>
              <a:off x="4911836" y="4461321"/>
              <a:ext cx="487569" cy="369332"/>
              <a:chOff x="4067325" y="3793475"/>
              <a:chExt cx="487569" cy="369332"/>
            </a:xfrm>
          </p:grpSpPr>
          <p:sp>
            <p:nvSpPr>
              <p:cNvPr id="133" name="椭圆 132">
                <a:extLst>
                  <a:ext uri="{FF2B5EF4-FFF2-40B4-BE49-F238E27FC236}">
                    <a16:creationId xmlns:a16="http://schemas.microsoft.com/office/drawing/2014/main" id="{68C3FB8C-26B9-8049-8982-19B5E2342953}"/>
                  </a:ext>
                </a:extLst>
              </p:cNvPr>
              <p:cNvSpPr/>
              <p:nvPr/>
            </p:nvSpPr>
            <p:spPr>
              <a:xfrm>
                <a:off x="4140720" y="3854742"/>
                <a:ext cx="295175" cy="298383"/>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AD316D91-D62F-EF43-91B1-E2B8C356CF95}"/>
                      </a:ext>
                    </a:extLst>
                  </p:cNvPr>
                  <p:cNvSpPr txBox="1"/>
                  <p:nvPr/>
                </p:nvSpPr>
                <p:spPr>
                  <a:xfrm>
                    <a:off x="4067325" y="3793475"/>
                    <a:ext cx="4875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4</m:t>
                              </m:r>
                            </m:sub>
                          </m:sSub>
                        </m:oMath>
                      </m:oMathPara>
                    </a14:m>
                    <a:endParaRPr kumimoji="1" lang="zh-CN" altLang="en-US" dirty="0"/>
                  </a:p>
                </p:txBody>
              </p:sp>
            </mc:Choice>
            <mc:Fallback xmlns="">
              <p:sp>
                <p:nvSpPr>
                  <p:cNvPr id="134" name="文本框 133">
                    <a:extLst>
                      <a:ext uri="{FF2B5EF4-FFF2-40B4-BE49-F238E27FC236}">
                        <a16:creationId xmlns:a16="http://schemas.microsoft.com/office/drawing/2014/main" id="{AD316D91-D62F-EF43-91B1-E2B8C356CF95}"/>
                      </a:ext>
                    </a:extLst>
                  </p:cNvPr>
                  <p:cNvSpPr txBox="1">
                    <a:spLocks noRot="1" noChangeAspect="1" noMove="1" noResize="1" noEditPoints="1" noAdjustHandles="1" noChangeArrowheads="1" noChangeShapeType="1" noTextEdit="1"/>
                  </p:cNvSpPr>
                  <p:nvPr/>
                </p:nvSpPr>
                <p:spPr>
                  <a:xfrm>
                    <a:off x="4067325" y="3793475"/>
                    <a:ext cx="487569" cy="369332"/>
                  </a:xfrm>
                  <a:prstGeom prst="rect">
                    <a:avLst/>
                  </a:prstGeom>
                  <a:blipFill>
                    <a:blip r:embed="rId16"/>
                    <a:stretch>
                      <a:fillRect/>
                    </a:stretch>
                  </a:blipFill>
                </p:spPr>
                <p:txBody>
                  <a:bodyPr/>
                  <a:lstStyle/>
                  <a:p>
                    <a:r>
                      <a:rPr lang="zh-CN" altLang="en-US">
                        <a:noFill/>
                      </a:rPr>
                      <a:t> </a:t>
                    </a:r>
                  </a:p>
                </p:txBody>
              </p:sp>
            </mc:Fallback>
          </mc:AlternateContent>
        </p:grpSp>
      </p:grpSp>
      <p:cxnSp>
        <p:nvCxnSpPr>
          <p:cNvPr id="137" name="直线箭头连接符 136">
            <a:extLst>
              <a:ext uri="{FF2B5EF4-FFF2-40B4-BE49-F238E27FC236}">
                <a16:creationId xmlns:a16="http://schemas.microsoft.com/office/drawing/2014/main" id="{DDEE929C-1205-0F40-8F94-5A63BF99DA77}"/>
              </a:ext>
            </a:extLst>
          </p:cNvPr>
          <p:cNvCxnSpPr>
            <a:cxnSpLocks/>
          </p:cNvCxnSpPr>
          <p:nvPr/>
        </p:nvCxnSpPr>
        <p:spPr>
          <a:xfrm flipV="1">
            <a:off x="5156612" y="3905459"/>
            <a:ext cx="3261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a:extLst>
              <a:ext uri="{FF2B5EF4-FFF2-40B4-BE49-F238E27FC236}">
                <a16:creationId xmlns:a16="http://schemas.microsoft.com/office/drawing/2014/main" id="{15AB65CB-E4B5-9D44-988F-6EFE1914887F}"/>
              </a:ext>
            </a:extLst>
          </p:cNvPr>
          <p:cNvSpPr/>
          <p:nvPr/>
        </p:nvSpPr>
        <p:spPr>
          <a:xfrm>
            <a:off x="5498981" y="3599565"/>
            <a:ext cx="1115224" cy="604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pitchFamily="2" charset="0"/>
              </a:rPr>
              <a:t>softmax</a:t>
            </a:r>
            <a:endParaRPr kumimoji="1" lang="zh-CN" altLang="en-US" dirty="0">
              <a:latin typeface="Times" pitchFamily="2" charset="0"/>
            </a:endParaRPr>
          </a:p>
        </p:txBody>
      </p:sp>
    </p:spTree>
    <p:extLst>
      <p:ext uri="{BB962C8B-B14F-4D97-AF65-F5344CB8AC3E}">
        <p14:creationId xmlns:p14="http://schemas.microsoft.com/office/powerpoint/2010/main" val="1057763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8E68B53-5F50-1246-8C60-01B517511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1535548"/>
            <a:ext cx="9245600" cy="4330700"/>
          </a:xfrm>
          <a:prstGeom prst="rect">
            <a:avLst/>
          </a:prstGeom>
        </p:spPr>
      </p:pic>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代码</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4"/>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CE75C0D-B0D4-BD44-A89F-A750458B20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0548" y="926775"/>
            <a:ext cx="5103945" cy="4297680"/>
          </a:xfrm>
          <a:prstGeom prst="rect">
            <a:avLst/>
          </a:prstGeom>
        </p:spPr>
      </p:pic>
    </p:spTree>
    <p:extLst>
      <p:ext uri="{BB962C8B-B14F-4D97-AF65-F5344CB8AC3E}">
        <p14:creationId xmlns:p14="http://schemas.microsoft.com/office/powerpoint/2010/main" val="1724691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309AD7-59DA-8C44-9BCA-F711D9D7C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 y="1379369"/>
            <a:ext cx="7458710" cy="4799107"/>
          </a:xfrm>
          <a:prstGeom prst="rect">
            <a:avLst/>
          </a:prstGeom>
        </p:spPr>
      </p:pic>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代码</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4"/>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CE75C0D-B0D4-BD44-A89F-A750458B20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0548" y="926775"/>
            <a:ext cx="5103945" cy="4297680"/>
          </a:xfrm>
          <a:prstGeom prst="rect">
            <a:avLst/>
          </a:prstGeom>
        </p:spPr>
      </p:pic>
    </p:spTree>
    <p:extLst>
      <p:ext uri="{BB962C8B-B14F-4D97-AF65-F5344CB8AC3E}">
        <p14:creationId xmlns:p14="http://schemas.microsoft.com/office/powerpoint/2010/main" val="3503195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en-US" altLang="zh-CN" sz="3200" dirty="0">
                <a:solidFill>
                  <a:srgbClr val="00553D"/>
                </a:solidFill>
                <a:latin typeface="思源黑体" panose="020B0500000000000000" pitchFamily="34" charset="-122"/>
                <a:ea typeface="思源黑体" panose="020B0500000000000000" pitchFamily="34" charset="-122"/>
              </a:rPr>
              <a:t>Decoder</a:t>
            </a:r>
            <a:endParaRPr lang="zh-CN" altLang="en-US" sz="3200" dirty="0">
              <a:solidFill>
                <a:srgbClr val="00553D"/>
              </a:solidFill>
              <a:latin typeface="思源黑体" panose="020B0500000000000000" pitchFamily="34" charset="-122"/>
              <a:ea typeface="思源黑体" panose="020B0500000000000000" pitchFamily="34" charset="-122"/>
            </a:endParaRP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2673B94-2910-446D-BDD8-168CC1F1C79C}"/>
              </a:ext>
            </a:extLst>
          </p:cNvPr>
          <p:cNvSpPr txBox="1"/>
          <p:nvPr/>
        </p:nvSpPr>
        <p:spPr>
          <a:xfrm>
            <a:off x="1400338" y="2602121"/>
            <a:ext cx="184731" cy="369332"/>
          </a:xfrm>
          <a:prstGeom prst="rect">
            <a:avLst/>
          </a:prstGeom>
          <a:noFill/>
        </p:spPr>
        <p:txBody>
          <a:bodyPr wrap="none" rtlCol="0">
            <a:spAutoFit/>
          </a:bodyPr>
          <a:lstStyle/>
          <a:p>
            <a:endParaRPr lang="zh-CN" altLang="en-US" dirty="0"/>
          </a:p>
        </p:txBody>
      </p:sp>
      <p:pic>
        <p:nvPicPr>
          <p:cNvPr id="70" name="图片 69">
            <a:extLst>
              <a:ext uri="{FF2B5EF4-FFF2-40B4-BE49-F238E27FC236}">
                <a16:creationId xmlns:a16="http://schemas.microsoft.com/office/drawing/2014/main" id="{FBFB6FA2-0FF6-4740-B133-E7043B3FD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7634" y="2105599"/>
            <a:ext cx="4784402" cy="972069"/>
          </a:xfrm>
          <a:prstGeom prst="rect">
            <a:avLst/>
          </a:prstGeom>
        </p:spPr>
      </p:pic>
      <p:sp>
        <p:nvSpPr>
          <p:cNvPr id="7" name="文本框 6">
            <a:extLst>
              <a:ext uri="{FF2B5EF4-FFF2-40B4-BE49-F238E27FC236}">
                <a16:creationId xmlns:a16="http://schemas.microsoft.com/office/drawing/2014/main" id="{93E26906-681E-1F41-9D7F-BE0B5A056387}"/>
              </a:ext>
            </a:extLst>
          </p:cNvPr>
          <p:cNvSpPr txBox="1"/>
          <p:nvPr/>
        </p:nvSpPr>
        <p:spPr>
          <a:xfrm>
            <a:off x="2518568" y="1583933"/>
            <a:ext cx="1723549" cy="461665"/>
          </a:xfrm>
          <a:prstGeom prst="rect">
            <a:avLst/>
          </a:prstGeom>
          <a:noFill/>
        </p:spPr>
        <p:txBody>
          <a:bodyPr wrap="none" rtlCol="0">
            <a:spAutoFit/>
          </a:bodyPr>
          <a:lstStyle/>
          <a:p>
            <a:r>
              <a:rPr kumimoji="1" lang="zh-CN" altLang="en-US" sz="2400" dirty="0">
                <a:latin typeface="SimSun" panose="02010600030101010101" pitchFamily="2" charset="-122"/>
                <a:ea typeface="SimSun" panose="02010600030101010101" pitchFamily="2" charset="-122"/>
              </a:rPr>
              <a:t>单步概率：</a:t>
            </a:r>
          </a:p>
        </p:txBody>
      </p:sp>
      <p:pic>
        <p:nvPicPr>
          <p:cNvPr id="4" name="图片 3">
            <a:extLst>
              <a:ext uri="{FF2B5EF4-FFF2-40B4-BE49-F238E27FC236}">
                <a16:creationId xmlns:a16="http://schemas.microsoft.com/office/drawing/2014/main" id="{386BE6D8-88EE-074F-9354-8D218CD88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6668" y="5806817"/>
            <a:ext cx="6378278" cy="340720"/>
          </a:xfrm>
          <a:prstGeom prst="rect">
            <a:avLst/>
          </a:prstGeom>
        </p:spPr>
      </p:pic>
      <p:pic>
        <p:nvPicPr>
          <p:cNvPr id="72" name="图片 71">
            <a:extLst>
              <a:ext uri="{FF2B5EF4-FFF2-40B4-BE49-F238E27FC236}">
                <a16:creationId xmlns:a16="http://schemas.microsoft.com/office/drawing/2014/main" id="{5697F24E-4583-9A46-A583-D29B24A4F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5906" y="3629597"/>
            <a:ext cx="5296130" cy="1394745"/>
          </a:xfrm>
          <a:prstGeom prst="rect">
            <a:avLst/>
          </a:prstGeom>
        </p:spPr>
      </p:pic>
      <p:sp>
        <p:nvSpPr>
          <p:cNvPr id="10" name="文本框 9">
            <a:extLst>
              <a:ext uri="{FF2B5EF4-FFF2-40B4-BE49-F238E27FC236}">
                <a16:creationId xmlns:a16="http://schemas.microsoft.com/office/drawing/2014/main" id="{FB4FAD53-F5A0-524C-8140-1D3E873439B7}"/>
              </a:ext>
            </a:extLst>
          </p:cNvPr>
          <p:cNvSpPr txBox="1"/>
          <p:nvPr/>
        </p:nvSpPr>
        <p:spPr>
          <a:xfrm>
            <a:off x="2580123" y="5184747"/>
            <a:ext cx="800219" cy="461665"/>
          </a:xfrm>
          <a:prstGeom prst="rect">
            <a:avLst/>
          </a:prstGeom>
          <a:noFill/>
        </p:spPr>
        <p:txBody>
          <a:bodyPr wrap="none" rtlCol="0">
            <a:spAutoFit/>
          </a:bodyPr>
          <a:lstStyle/>
          <a:p>
            <a:r>
              <a:rPr kumimoji="1" lang="zh-CN" altLang="en-US" sz="2400" dirty="0"/>
              <a:t>代码</a:t>
            </a:r>
          </a:p>
        </p:txBody>
      </p:sp>
    </p:spTree>
    <p:extLst>
      <p:ext uri="{BB962C8B-B14F-4D97-AF65-F5344CB8AC3E}">
        <p14:creationId xmlns:p14="http://schemas.microsoft.com/office/powerpoint/2010/main" val="193156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en-US" altLang="zh-CN" sz="3200" dirty="0">
                <a:solidFill>
                  <a:srgbClr val="00553D"/>
                </a:solidFill>
                <a:latin typeface="思源黑体" panose="020B0500000000000000" pitchFamily="34" charset="-122"/>
                <a:ea typeface="思源黑体" panose="020B0500000000000000" pitchFamily="34" charset="-122"/>
              </a:rPr>
              <a:t>Decoder</a:t>
            </a:r>
            <a:endParaRPr lang="zh-CN" altLang="en-US" sz="3200" dirty="0">
              <a:solidFill>
                <a:srgbClr val="00553D"/>
              </a:solidFill>
              <a:latin typeface="思源黑体" panose="020B0500000000000000" pitchFamily="34" charset="-122"/>
              <a:ea typeface="思源黑体" panose="020B0500000000000000" pitchFamily="34" charset="-122"/>
            </a:endParaRP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0DE05AD1-F3DB-DC4E-B2E6-5C87621B87D9}"/>
              </a:ext>
            </a:extLst>
          </p:cNvPr>
          <p:cNvSpPr/>
          <p:nvPr/>
        </p:nvSpPr>
        <p:spPr>
          <a:xfrm>
            <a:off x="968039" y="1439892"/>
            <a:ext cx="3320504" cy="386414"/>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edge classification decoder</a:t>
            </a:r>
            <a:endParaRPr lang="zh-CN" altLang="en-US" sz="24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72D0D6BB-F8F9-A847-BA42-A8BE254A1FFC}"/>
              </a:ext>
            </a:extLst>
          </p:cNvPr>
          <p:cNvSpPr txBox="1"/>
          <p:nvPr/>
        </p:nvSpPr>
        <p:spPr>
          <a:xfrm>
            <a:off x="1002003" y="1007599"/>
            <a:ext cx="1323231" cy="437935"/>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Decoder</a:t>
            </a:r>
            <a:endParaRPr lang="zh-CN" altLang="en-US" sz="2800" dirty="0">
              <a:latin typeface="Times New Roman" panose="02020603050405020304" pitchFamily="18" charset="0"/>
              <a:cs typeface="Times New Roman" panose="02020603050405020304" pitchFamily="18" charset="0"/>
            </a:endParaRPr>
          </a:p>
        </p:txBody>
      </p:sp>
      <p:grpSp>
        <p:nvGrpSpPr>
          <p:cNvPr id="79" name="组合 78">
            <a:extLst>
              <a:ext uri="{FF2B5EF4-FFF2-40B4-BE49-F238E27FC236}">
                <a16:creationId xmlns:a16="http://schemas.microsoft.com/office/drawing/2014/main" id="{4E365C56-7987-F94C-BC32-102DA0B33690}"/>
              </a:ext>
            </a:extLst>
          </p:cNvPr>
          <p:cNvGrpSpPr/>
          <p:nvPr/>
        </p:nvGrpSpPr>
        <p:grpSpPr>
          <a:xfrm>
            <a:off x="7137072" y="2092151"/>
            <a:ext cx="1151605" cy="942055"/>
            <a:chOff x="7682844" y="4107934"/>
            <a:chExt cx="1218193" cy="1125513"/>
          </a:xfrm>
        </p:grpSpPr>
        <p:sp>
          <p:nvSpPr>
            <p:cNvPr id="86" name="椭圆 85">
              <a:extLst>
                <a:ext uri="{FF2B5EF4-FFF2-40B4-BE49-F238E27FC236}">
                  <a16:creationId xmlns:a16="http://schemas.microsoft.com/office/drawing/2014/main" id="{CEE80A85-2631-ED45-A2E9-3AF871D099C7}"/>
                </a:ext>
              </a:extLst>
            </p:cNvPr>
            <p:cNvSpPr/>
            <p:nvPr/>
          </p:nvSpPr>
          <p:spPr>
            <a:xfrm>
              <a:off x="7682844" y="4117361"/>
              <a:ext cx="358219" cy="35821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87" name="椭圆 86">
              <a:extLst>
                <a:ext uri="{FF2B5EF4-FFF2-40B4-BE49-F238E27FC236}">
                  <a16:creationId xmlns:a16="http://schemas.microsoft.com/office/drawing/2014/main" id="{609DFDEB-DFF6-FB41-82B7-7FB352C3C58F}"/>
                </a:ext>
              </a:extLst>
            </p:cNvPr>
            <p:cNvSpPr/>
            <p:nvPr/>
          </p:nvSpPr>
          <p:spPr>
            <a:xfrm>
              <a:off x="8542818" y="4107934"/>
              <a:ext cx="358219" cy="35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8" name="椭圆 87">
              <a:extLst>
                <a:ext uri="{FF2B5EF4-FFF2-40B4-BE49-F238E27FC236}">
                  <a16:creationId xmlns:a16="http://schemas.microsoft.com/office/drawing/2014/main" id="{492C2E2C-636B-8243-BD76-1F7B3FF2C905}"/>
                </a:ext>
              </a:extLst>
            </p:cNvPr>
            <p:cNvSpPr/>
            <p:nvPr/>
          </p:nvSpPr>
          <p:spPr>
            <a:xfrm>
              <a:off x="7682845" y="4875229"/>
              <a:ext cx="358219" cy="35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89" name="椭圆 88">
              <a:extLst>
                <a:ext uri="{FF2B5EF4-FFF2-40B4-BE49-F238E27FC236}">
                  <a16:creationId xmlns:a16="http://schemas.microsoft.com/office/drawing/2014/main" id="{D493758C-7061-4949-9F0D-1B1B2B545EBE}"/>
                </a:ext>
              </a:extLst>
            </p:cNvPr>
            <p:cNvSpPr/>
            <p:nvPr/>
          </p:nvSpPr>
          <p:spPr>
            <a:xfrm>
              <a:off x="8542818" y="4875229"/>
              <a:ext cx="358219" cy="358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cxnSp>
          <p:nvCxnSpPr>
            <p:cNvPr id="90" name="直接连接符 8">
              <a:extLst>
                <a:ext uri="{FF2B5EF4-FFF2-40B4-BE49-F238E27FC236}">
                  <a16:creationId xmlns:a16="http://schemas.microsoft.com/office/drawing/2014/main" id="{0F842208-F482-914A-96C2-8267AB8688C9}"/>
                </a:ext>
              </a:extLst>
            </p:cNvPr>
            <p:cNvCxnSpPr>
              <a:stCxn id="86" idx="6"/>
              <a:endCxn id="87" idx="2"/>
            </p:cNvCxnSpPr>
            <p:nvPr/>
          </p:nvCxnSpPr>
          <p:spPr>
            <a:xfrm flipV="1">
              <a:off x="8041063" y="4287043"/>
              <a:ext cx="501755" cy="9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10">
              <a:extLst>
                <a:ext uri="{FF2B5EF4-FFF2-40B4-BE49-F238E27FC236}">
                  <a16:creationId xmlns:a16="http://schemas.microsoft.com/office/drawing/2014/main" id="{3E84D31B-38C1-7448-AD73-74FCAC6A1D47}"/>
                </a:ext>
              </a:extLst>
            </p:cNvPr>
            <p:cNvCxnSpPr>
              <a:stCxn id="86" idx="4"/>
              <a:endCxn id="88" idx="0"/>
            </p:cNvCxnSpPr>
            <p:nvPr/>
          </p:nvCxnSpPr>
          <p:spPr>
            <a:xfrm>
              <a:off x="7861954" y="4475579"/>
              <a:ext cx="1" cy="399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12">
              <a:extLst>
                <a:ext uri="{FF2B5EF4-FFF2-40B4-BE49-F238E27FC236}">
                  <a16:creationId xmlns:a16="http://schemas.microsoft.com/office/drawing/2014/main" id="{2B8729AB-226D-5747-A502-48711A0E6BB8}"/>
                </a:ext>
              </a:extLst>
            </p:cNvPr>
            <p:cNvCxnSpPr>
              <a:stCxn id="88" idx="6"/>
              <a:endCxn id="89" idx="2"/>
            </p:cNvCxnSpPr>
            <p:nvPr/>
          </p:nvCxnSpPr>
          <p:spPr>
            <a:xfrm>
              <a:off x="8041064" y="5054338"/>
              <a:ext cx="501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15">
              <a:extLst>
                <a:ext uri="{FF2B5EF4-FFF2-40B4-BE49-F238E27FC236}">
                  <a16:creationId xmlns:a16="http://schemas.microsoft.com/office/drawing/2014/main" id="{871E77E9-E789-9841-93F3-18074B1BC0F6}"/>
                </a:ext>
              </a:extLst>
            </p:cNvPr>
            <p:cNvCxnSpPr>
              <a:stCxn id="89" idx="0"/>
              <a:endCxn id="87" idx="4"/>
            </p:cNvCxnSpPr>
            <p:nvPr/>
          </p:nvCxnSpPr>
          <p:spPr>
            <a:xfrm flipV="1">
              <a:off x="8721928" y="4466152"/>
              <a:ext cx="0" cy="40907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B7A5B3C7-EA38-7A43-8B5B-90DAD3E6810A}"/>
                  </a:ext>
                </a:extLst>
              </p:cNvPr>
              <p:cNvSpPr txBox="1"/>
              <p:nvPr/>
            </p:nvSpPr>
            <p:spPr>
              <a:xfrm>
                <a:off x="8711640" y="2335865"/>
                <a:ext cx="1609759" cy="3091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r>
                        <a:rPr lang="en-US" altLang="zh-CN" i="1">
                          <a:latin typeface="Cambria Math" panose="02040503050406030204" pitchFamily="18" charset="0"/>
                        </a:rPr>
                        <m:t>=</m:t>
                      </m:r>
                      <m:r>
                        <a:rPr lang="en-US" altLang="zh-CN" b="0" i="1" smtClean="0">
                          <a:latin typeface="Cambria Math" panose="02040503050406030204" pitchFamily="18" charset="0"/>
                        </a:rPr>
                        <m:t>{0,1,2,3,0}</m:t>
                      </m:r>
                    </m:oMath>
                  </m:oMathPara>
                </a14:m>
                <a:endParaRPr lang="zh-CN" altLang="en-US" dirty="0"/>
              </a:p>
            </p:txBody>
          </p:sp>
        </mc:Choice>
        <mc:Fallback xmlns="">
          <p:sp>
            <p:nvSpPr>
              <p:cNvPr id="80" name="文本框 79">
                <a:extLst>
                  <a:ext uri="{FF2B5EF4-FFF2-40B4-BE49-F238E27FC236}">
                    <a16:creationId xmlns:a16="http://schemas.microsoft.com/office/drawing/2014/main" id="{B7A5B3C7-EA38-7A43-8B5B-90DAD3E6810A}"/>
                  </a:ext>
                </a:extLst>
              </p:cNvPr>
              <p:cNvSpPr txBox="1">
                <a:spLocks noRot="1" noChangeAspect="1" noMove="1" noResize="1" noEditPoints="1" noAdjustHandles="1" noChangeArrowheads="1" noChangeShapeType="1" noTextEdit="1"/>
              </p:cNvSpPr>
              <p:nvPr/>
            </p:nvSpPr>
            <p:spPr>
              <a:xfrm>
                <a:off x="8711640" y="2335865"/>
                <a:ext cx="1609759" cy="309131"/>
              </a:xfrm>
              <a:prstGeom prst="rect">
                <a:avLst/>
              </a:prstGeom>
              <a:blipFill>
                <a:blip r:embed="rId4"/>
                <a:stretch>
                  <a:fillRect r="-2344" b="-3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0438DD04-9F55-6C48-96E6-396A33735A50}"/>
                  </a:ext>
                </a:extLst>
              </p:cNvPr>
              <p:cNvSpPr txBox="1"/>
              <p:nvPr/>
            </p:nvSpPr>
            <p:spPr>
              <a:xfrm>
                <a:off x="7933742" y="3746574"/>
                <a:ext cx="603850" cy="241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𝑃</m:t>
                          </m:r>
                        </m:e>
                        <m:sub>
                          <m:r>
                            <a:rPr lang="en-US" altLang="zh-CN" i="1">
                              <a:latin typeface="Cambria Math" panose="02040503050406030204" pitchFamily="18" charset="0"/>
                            </a:rPr>
                            <m:t>𝐸</m:t>
                          </m:r>
                        </m:sub>
                        <m:sup>
                          <m:r>
                            <m:rPr>
                              <m:sty m:val="p"/>
                            </m:rPr>
                            <a:rPr lang="en-US" altLang="zh-CN">
                              <a:latin typeface="Cambria Math" panose="02040503050406030204" pitchFamily="18" charset="0"/>
                            </a:rPr>
                            <m:t>VRP</m:t>
                          </m:r>
                          <m:r>
                            <a:rPr lang="en-US" altLang="zh-CN" i="1">
                              <a:latin typeface="Cambria Math" panose="02040503050406030204" pitchFamily="18" charset="0"/>
                            </a:rPr>
                            <m:t>∗</m:t>
                          </m:r>
                        </m:sup>
                      </m:sSubSup>
                    </m:oMath>
                  </m:oMathPara>
                </a14:m>
                <a:endParaRPr lang="zh-CN" altLang="en-US" dirty="0"/>
              </a:p>
            </p:txBody>
          </p:sp>
        </mc:Choice>
        <mc:Fallback xmlns="">
          <p:sp>
            <p:nvSpPr>
              <p:cNvPr id="81" name="文本框 80">
                <a:extLst>
                  <a:ext uri="{FF2B5EF4-FFF2-40B4-BE49-F238E27FC236}">
                    <a16:creationId xmlns:a16="http://schemas.microsoft.com/office/drawing/2014/main" id="{0438DD04-9F55-6C48-96E6-396A33735A50}"/>
                  </a:ext>
                </a:extLst>
              </p:cNvPr>
              <p:cNvSpPr txBox="1">
                <a:spLocks noRot="1" noChangeAspect="1" noMove="1" noResize="1" noEditPoints="1" noAdjustHandles="1" noChangeArrowheads="1" noChangeShapeType="1" noTextEdit="1"/>
              </p:cNvSpPr>
              <p:nvPr/>
            </p:nvSpPr>
            <p:spPr>
              <a:xfrm>
                <a:off x="7933742" y="3746574"/>
                <a:ext cx="603850" cy="241133"/>
              </a:xfrm>
              <a:prstGeom prst="rect">
                <a:avLst/>
              </a:prstGeom>
              <a:blipFill>
                <a:blip r:embed="rId5"/>
                <a:stretch>
                  <a:fillRect l="-10204" t="-5263" r="-2041" b="-42105"/>
                </a:stretch>
              </a:blipFill>
            </p:spPr>
            <p:txBody>
              <a:bodyPr/>
              <a:lstStyle/>
              <a:p>
                <a:r>
                  <a:rPr lang="zh-CN" altLang="en-US">
                    <a:noFill/>
                  </a:rPr>
                  <a:t> </a:t>
                </a:r>
              </a:p>
            </p:txBody>
          </p:sp>
        </mc:Fallback>
      </mc:AlternateContent>
      <p:pic>
        <p:nvPicPr>
          <p:cNvPr id="82" name="图片 81">
            <a:extLst>
              <a:ext uri="{FF2B5EF4-FFF2-40B4-BE49-F238E27FC236}">
                <a16:creationId xmlns:a16="http://schemas.microsoft.com/office/drawing/2014/main" id="{9E31177A-1A45-F04C-8B53-6AB70194D0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9966" y="3702020"/>
            <a:ext cx="1246310" cy="931260"/>
          </a:xfrm>
          <a:prstGeom prst="rect">
            <a:avLst/>
          </a:prstGeom>
        </p:spPr>
      </p:pic>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09F6AFF1-5CE0-4547-A8B3-B0421CAA03F0}"/>
                  </a:ext>
                </a:extLst>
              </p:cNvPr>
              <p:cNvSpPr txBox="1"/>
              <p:nvPr/>
            </p:nvSpPr>
            <p:spPr>
              <a:xfrm>
                <a:off x="1177930" y="5750858"/>
                <a:ext cx="526564" cy="241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𝑃</m:t>
                          </m:r>
                        </m:e>
                        <m:sub>
                          <m:r>
                            <a:rPr lang="en-US" altLang="zh-CN" i="1">
                              <a:latin typeface="Cambria Math" panose="02040503050406030204" pitchFamily="18" charset="0"/>
                            </a:rPr>
                            <m:t>𝐸</m:t>
                          </m:r>
                        </m:sub>
                        <m:sup>
                          <m:r>
                            <m:rPr>
                              <m:sty m:val="p"/>
                            </m:rPr>
                            <a:rPr lang="en-US" altLang="zh-CN">
                              <a:latin typeface="Cambria Math" panose="02040503050406030204" pitchFamily="18" charset="0"/>
                            </a:rPr>
                            <m:t>VRP</m:t>
                          </m:r>
                        </m:sup>
                      </m:sSubSup>
                    </m:oMath>
                  </m:oMathPara>
                </a14:m>
                <a:endParaRPr lang="zh-CN" altLang="en-US" dirty="0"/>
              </a:p>
            </p:txBody>
          </p:sp>
        </mc:Choice>
        <mc:Fallback xmlns="">
          <p:sp>
            <p:nvSpPr>
              <p:cNvPr id="83" name="文本框 82">
                <a:extLst>
                  <a:ext uri="{FF2B5EF4-FFF2-40B4-BE49-F238E27FC236}">
                    <a16:creationId xmlns:a16="http://schemas.microsoft.com/office/drawing/2014/main" id="{09F6AFF1-5CE0-4547-A8B3-B0421CAA03F0}"/>
                  </a:ext>
                </a:extLst>
              </p:cNvPr>
              <p:cNvSpPr txBox="1">
                <a:spLocks noRot="1" noChangeAspect="1" noMove="1" noResize="1" noEditPoints="1" noAdjustHandles="1" noChangeArrowheads="1" noChangeShapeType="1" noTextEdit="1"/>
              </p:cNvSpPr>
              <p:nvPr/>
            </p:nvSpPr>
            <p:spPr>
              <a:xfrm>
                <a:off x="1177930" y="5750858"/>
                <a:ext cx="526564" cy="241133"/>
              </a:xfrm>
              <a:prstGeom prst="rect">
                <a:avLst/>
              </a:prstGeom>
              <a:blipFill>
                <a:blip r:embed="rId7"/>
                <a:stretch>
                  <a:fillRect l="-11628" r="-4651" b="-40000"/>
                </a:stretch>
              </a:blipFill>
            </p:spPr>
            <p:txBody>
              <a:bodyPr/>
              <a:lstStyle/>
              <a:p>
                <a:r>
                  <a:rPr lang="zh-CN" altLang="en-US">
                    <a:noFill/>
                  </a:rPr>
                  <a:t> </a:t>
                </a:r>
              </a:p>
            </p:txBody>
          </p:sp>
        </mc:Fallback>
      </mc:AlternateContent>
      <p:pic>
        <p:nvPicPr>
          <p:cNvPr id="84" name="图片 83">
            <a:extLst>
              <a:ext uri="{FF2B5EF4-FFF2-40B4-BE49-F238E27FC236}">
                <a16:creationId xmlns:a16="http://schemas.microsoft.com/office/drawing/2014/main" id="{A83C07B3-A1E4-0542-A0DE-817DEFA328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2043" y="5803649"/>
            <a:ext cx="1736190" cy="873854"/>
          </a:xfrm>
          <a:prstGeom prst="rect">
            <a:avLst/>
          </a:prstGeom>
        </p:spPr>
      </p:pic>
      <p:grpSp>
        <p:nvGrpSpPr>
          <p:cNvPr id="12" name="组合 11">
            <a:extLst>
              <a:ext uri="{FF2B5EF4-FFF2-40B4-BE49-F238E27FC236}">
                <a16:creationId xmlns:a16="http://schemas.microsoft.com/office/drawing/2014/main" id="{EBE8522E-5B1F-D14F-A6EB-3770EA56F6F1}"/>
              </a:ext>
            </a:extLst>
          </p:cNvPr>
          <p:cNvGrpSpPr/>
          <p:nvPr/>
        </p:nvGrpSpPr>
        <p:grpSpPr>
          <a:xfrm>
            <a:off x="1075060" y="2071516"/>
            <a:ext cx="2644842" cy="1896599"/>
            <a:chOff x="1006450" y="2255177"/>
            <a:chExt cx="2644842" cy="1896599"/>
          </a:xfrm>
        </p:grpSpPr>
        <p:sp>
          <p:nvSpPr>
            <p:cNvPr id="5" name="矩形 4">
              <a:extLst>
                <a:ext uri="{FF2B5EF4-FFF2-40B4-BE49-F238E27FC236}">
                  <a16:creationId xmlns:a16="http://schemas.microsoft.com/office/drawing/2014/main" id="{9C79BDFF-BDF7-384A-81EA-ACEE48410B02}"/>
                </a:ext>
              </a:extLst>
            </p:cNvPr>
            <p:cNvSpPr/>
            <p:nvPr/>
          </p:nvSpPr>
          <p:spPr>
            <a:xfrm>
              <a:off x="1010486" y="2255177"/>
              <a:ext cx="2640806" cy="18965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 name="组合 9">
              <a:extLst>
                <a:ext uri="{FF2B5EF4-FFF2-40B4-BE49-F238E27FC236}">
                  <a16:creationId xmlns:a16="http://schemas.microsoft.com/office/drawing/2014/main" id="{97D43D9A-A493-FA4C-9B26-21A934A6D77F}"/>
                </a:ext>
              </a:extLst>
            </p:cNvPr>
            <p:cNvGrpSpPr/>
            <p:nvPr/>
          </p:nvGrpSpPr>
          <p:grpSpPr>
            <a:xfrm>
              <a:off x="1049020" y="2736114"/>
              <a:ext cx="2563738" cy="369160"/>
              <a:chOff x="1089248" y="2630644"/>
              <a:chExt cx="2563738" cy="369160"/>
            </a:xfrm>
          </p:grpSpPr>
          <p:grpSp>
            <p:nvGrpSpPr>
              <p:cNvPr id="3" name="组合 2">
                <a:extLst>
                  <a:ext uri="{FF2B5EF4-FFF2-40B4-BE49-F238E27FC236}">
                    <a16:creationId xmlns:a16="http://schemas.microsoft.com/office/drawing/2014/main" id="{4901836A-C201-A64C-BEA1-828B8DA0926E}"/>
                  </a:ext>
                </a:extLst>
              </p:cNvPr>
              <p:cNvGrpSpPr/>
              <p:nvPr/>
            </p:nvGrpSpPr>
            <p:grpSpPr>
              <a:xfrm>
                <a:off x="1823746" y="2630645"/>
                <a:ext cx="475180" cy="358434"/>
                <a:chOff x="1934343" y="5670688"/>
                <a:chExt cx="475180" cy="358434"/>
              </a:xfrm>
            </p:grpSpPr>
            <p:sp>
              <p:nvSpPr>
                <p:cNvPr id="95" name="椭圆 94">
                  <a:extLst>
                    <a:ext uri="{FF2B5EF4-FFF2-40B4-BE49-F238E27FC236}">
                      <a16:creationId xmlns:a16="http://schemas.microsoft.com/office/drawing/2014/main" id="{04BDC0B0-EBB3-204E-B1EC-AE93F87869B9}"/>
                    </a:ext>
                  </a:extLst>
                </p:cNvPr>
                <p:cNvSpPr/>
                <p:nvPr/>
              </p:nvSpPr>
              <p:spPr>
                <a:xfrm>
                  <a:off x="1994643" y="5670688"/>
                  <a:ext cx="354580" cy="358434"/>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9F7D0804-F249-BA45-97B2-79892DD764E8}"/>
                        </a:ext>
                      </a:extLst>
                    </p:cNvPr>
                    <p:cNvSpPr txBox="1"/>
                    <p:nvPr/>
                  </p:nvSpPr>
                  <p:spPr>
                    <a:xfrm>
                      <a:off x="1934343" y="5726794"/>
                      <a:ext cx="47518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h</m:t>
                                </m:r>
                              </m:e>
                              <m:sub>
                                <m:r>
                                  <a:rPr kumimoji="1" lang="en-US" altLang="zh-CN" sz="1600" b="0" i="1" smtClean="0">
                                    <a:latin typeface="Cambria Math" panose="02040503050406030204" pitchFamily="18" charset="0"/>
                                  </a:rPr>
                                  <m:t>12</m:t>
                                </m:r>
                              </m:sub>
                            </m:sSub>
                          </m:oMath>
                        </m:oMathPara>
                      </a14:m>
                      <a:endParaRPr kumimoji="1" lang="zh-CN" altLang="en-US" dirty="0"/>
                    </a:p>
                  </p:txBody>
                </p:sp>
              </mc:Choice>
              <mc:Fallback xmlns="">
                <p:sp>
                  <p:nvSpPr>
                    <p:cNvPr id="96" name="文本框 95">
                      <a:extLst>
                        <a:ext uri="{FF2B5EF4-FFF2-40B4-BE49-F238E27FC236}">
                          <a16:creationId xmlns:a16="http://schemas.microsoft.com/office/drawing/2014/main" id="{9F7D0804-F249-BA45-97B2-79892DD764E8}"/>
                        </a:ext>
                      </a:extLst>
                    </p:cNvPr>
                    <p:cNvSpPr txBox="1">
                      <a:spLocks noRot="1" noChangeAspect="1" noMove="1" noResize="1" noEditPoints="1" noAdjustHandles="1" noChangeArrowheads="1" noChangeShapeType="1" noTextEdit="1"/>
                    </p:cNvSpPr>
                    <p:nvPr/>
                  </p:nvSpPr>
                  <p:spPr>
                    <a:xfrm>
                      <a:off x="1934343" y="5726794"/>
                      <a:ext cx="475180" cy="246221"/>
                    </a:xfrm>
                    <a:prstGeom prst="rect">
                      <a:avLst/>
                    </a:prstGeom>
                    <a:blipFill>
                      <a:blip r:embed="rId9"/>
                      <a:stretch>
                        <a:fillRect b="-20000"/>
                      </a:stretch>
                    </a:blipFill>
                  </p:spPr>
                  <p:txBody>
                    <a:bodyPr/>
                    <a:lstStyle/>
                    <a:p>
                      <a:r>
                        <a:rPr lang="zh-CN" altLang="en-US">
                          <a:noFill/>
                        </a:rPr>
                        <a:t> </a:t>
                      </a:r>
                    </a:p>
                  </p:txBody>
                </p:sp>
              </mc:Fallback>
            </mc:AlternateContent>
          </p:grpSp>
          <p:grpSp>
            <p:nvGrpSpPr>
              <p:cNvPr id="97" name="组合 96">
                <a:extLst>
                  <a:ext uri="{FF2B5EF4-FFF2-40B4-BE49-F238E27FC236}">
                    <a16:creationId xmlns:a16="http://schemas.microsoft.com/office/drawing/2014/main" id="{FE1D17FF-CE4D-E949-80F7-6BD802693A36}"/>
                  </a:ext>
                </a:extLst>
              </p:cNvPr>
              <p:cNvGrpSpPr/>
              <p:nvPr/>
            </p:nvGrpSpPr>
            <p:grpSpPr>
              <a:xfrm>
                <a:off x="2522844" y="2630644"/>
                <a:ext cx="475180" cy="358434"/>
                <a:chOff x="1934343" y="5670688"/>
                <a:chExt cx="475180" cy="358434"/>
              </a:xfrm>
            </p:grpSpPr>
            <p:sp>
              <p:nvSpPr>
                <p:cNvPr id="98" name="椭圆 97">
                  <a:extLst>
                    <a:ext uri="{FF2B5EF4-FFF2-40B4-BE49-F238E27FC236}">
                      <a16:creationId xmlns:a16="http://schemas.microsoft.com/office/drawing/2014/main" id="{785D4DBB-A23C-8241-986D-015F28873259}"/>
                    </a:ext>
                  </a:extLst>
                </p:cNvPr>
                <p:cNvSpPr/>
                <p:nvPr/>
              </p:nvSpPr>
              <p:spPr>
                <a:xfrm>
                  <a:off x="1994643" y="5670688"/>
                  <a:ext cx="354580" cy="358434"/>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2AB4B41D-C074-FB4E-9B1C-593C1D274DD8}"/>
                        </a:ext>
                      </a:extLst>
                    </p:cNvPr>
                    <p:cNvSpPr txBox="1"/>
                    <p:nvPr/>
                  </p:nvSpPr>
                  <p:spPr>
                    <a:xfrm>
                      <a:off x="1934343" y="5726794"/>
                      <a:ext cx="47518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h</m:t>
                                </m:r>
                              </m:e>
                              <m:sub>
                                <m:r>
                                  <a:rPr kumimoji="1" lang="en-US" altLang="zh-CN" sz="1600" b="0" i="1" smtClean="0">
                                    <a:latin typeface="Cambria Math" panose="02040503050406030204" pitchFamily="18" charset="0"/>
                                  </a:rPr>
                                  <m:t>13</m:t>
                                </m:r>
                              </m:sub>
                            </m:sSub>
                          </m:oMath>
                        </m:oMathPara>
                      </a14:m>
                      <a:endParaRPr kumimoji="1" lang="zh-CN" altLang="en-US" dirty="0"/>
                    </a:p>
                  </p:txBody>
                </p:sp>
              </mc:Choice>
              <mc:Fallback xmlns="">
                <p:sp>
                  <p:nvSpPr>
                    <p:cNvPr id="99" name="文本框 98">
                      <a:extLst>
                        <a:ext uri="{FF2B5EF4-FFF2-40B4-BE49-F238E27FC236}">
                          <a16:creationId xmlns:a16="http://schemas.microsoft.com/office/drawing/2014/main" id="{2AB4B41D-C074-FB4E-9B1C-593C1D274DD8}"/>
                        </a:ext>
                      </a:extLst>
                    </p:cNvPr>
                    <p:cNvSpPr txBox="1">
                      <a:spLocks noRot="1" noChangeAspect="1" noMove="1" noResize="1" noEditPoints="1" noAdjustHandles="1" noChangeArrowheads="1" noChangeShapeType="1" noTextEdit="1"/>
                    </p:cNvSpPr>
                    <p:nvPr/>
                  </p:nvSpPr>
                  <p:spPr>
                    <a:xfrm>
                      <a:off x="1934343" y="5726794"/>
                      <a:ext cx="475180" cy="246221"/>
                    </a:xfrm>
                    <a:prstGeom prst="rect">
                      <a:avLst/>
                    </a:prstGeom>
                    <a:blipFill>
                      <a:blip r:embed="rId10"/>
                      <a:stretch>
                        <a:fillRect b="-20000"/>
                      </a:stretch>
                    </a:blipFill>
                  </p:spPr>
                  <p:txBody>
                    <a:bodyPr/>
                    <a:lstStyle/>
                    <a:p>
                      <a:r>
                        <a:rPr lang="zh-CN" altLang="en-US">
                          <a:noFill/>
                        </a:rPr>
                        <a:t> </a:t>
                      </a:r>
                    </a:p>
                  </p:txBody>
                </p:sp>
              </mc:Fallback>
            </mc:AlternateContent>
          </p:grpSp>
          <p:grpSp>
            <p:nvGrpSpPr>
              <p:cNvPr id="100" name="组合 99">
                <a:extLst>
                  <a:ext uri="{FF2B5EF4-FFF2-40B4-BE49-F238E27FC236}">
                    <a16:creationId xmlns:a16="http://schemas.microsoft.com/office/drawing/2014/main" id="{7FFE8D5A-5E37-1845-BDC3-3102395AFD4D}"/>
                  </a:ext>
                </a:extLst>
              </p:cNvPr>
              <p:cNvGrpSpPr/>
              <p:nvPr/>
            </p:nvGrpSpPr>
            <p:grpSpPr>
              <a:xfrm>
                <a:off x="3177806" y="2630644"/>
                <a:ext cx="475180" cy="358434"/>
                <a:chOff x="1934343" y="5670688"/>
                <a:chExt cx="475180" cy="358434"/>
              </a:xfrm>
            </p:grpSpPr>
            <p:sp>
              <p:nvSpPr>
                <p:cNvPr id="101" name="椭圆 100">
                  <a:extLst>
                    <a:ext uri="{FF2B5EF4-FFF2-40B4-BE49-F238E27FC236}">
                      <a16:creationId xmlns:a16="http://schemas.microsoft.com/office/drawing/2014/main" id="{014350B4-5AF7-0849-A213-78CF0E16A3DA}"/>
                    </a:ext>
                  </a:extLst>
                </p:cNvPr>
                <p:cNvSpPr/>
                <p:nvPr/>
              </p:nvSpPr>
              <p:spPr>
                <a:xfrm>
                  <a:off x="1994643" y="5670688"/>
                  <a:ext cx="354580" cy="358434"/>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D1B1BC0E-2DD9-F147-B970-6FAA9DF26EFB}"/>
                        </a:ext>
                      </a:extLst>
                    </p:cNvPr>
                    <p:cNvSpPr txBox="1"/>
                    <p:nvPr/>
                  </p:nvSpPr>
                  <p:spPr>
                    <a:xfrm>
                      <a:off x="1934343" y="5726794"/>
                      <a:ext cx="47518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h</m:t>
                                </m:r>
                              </m:e>
                              <m:sub>
                                <m:r>
                                  <a:rPr kumimoji="1" lang="en-US" altLang="zh-CN" sz="1600" b="0" i="1" smtClean="0">
                                    <a:latin typeface="Cambria Math" panose="02040503050406030204" pitchFamily="18" charset="0"/>
                                  </a:rPr>
                                  <m:t>14</m:t>
                                </m:r>
                              </m:sub>
                            </m:sSub>
                          </m:oMath>
                        </m:oMathPara>
                      </a14:m>
                      <a:endParaRPr kumimoji="1" lang="zh-CN" altLang="en-US" dirty="0"/>
                    </a:p>
                  </p:txBody>
                </p:sp>
              </mc:Choice>
              <mc:Fallback xmlns="">
                <p:sp>
                  <p:nvSpPr>
                    <p:cNvPr id="102" name="文本框 101">
                      <a:extLst>
                        <a:ext uri="{FF2B5EF4-FFF2-40B4-BE49-F238E27FC236}">
                          <a16:creationId xmlns:a16="http://schemas.microsoft.com/office/drawing/2014/main" id="{D1B1BC0E-2DD9-F147-B970-6FAA9DF26EFB}"/>
                        </a:ext>
                      </a:extLst>
                    </p:cNvPr>
                    <p:cNvSpPr txBox="1">
                      <a:spLocks noRot="1" noChangeAspect="1" noMove="1" noResize="1" noEditPoints="1" noAdjustHandles="1" noChangeArrowheads="1" noChangeShapeType="1" noTextEdit="1"/>
                    </p:cNvSpPr>
                    <p:nvPr/>
                  </p:nvSpPr>
                  <p:spPr>
                    <a:xfrm>
                      <a:off x="1934343" y="5726794"/>
                      <a:ext cx="475180" cy="246221"/>
                    </a:xfrm>
                    <a:prstGeom prst="rect">
                      <a:avLst/>
                    </a:prstGeom>
                    <a:blipFill>
                      <a:blip r:embed="rId11"/>
                      <a:stretch>
                        <a:fillRect b="-20000"/>
                      </a:stretch>
                    </a:blipFill>
                  </p:spPr>
                  <p:txBody>
                    <a:bodyPr/>
                    <a:lstStyle/>
                    <a:p>
                      <a:r>
                        <a:rPr lang="zh-CN" altLang="en-US">
                          <a:noFill/>
                        </a:rPr>
                        <a:t> </a:t>
                      </a:r>
                    </a:p>
                  </p:txBody>
                </p:sp>
              </mc:Fallback>
            </mc:AlternateContent>
          </p:grpSp>
          <p:grpSp>
            <p:nvGrpSpPr>
              <p:cNvPr id="103" name="组合 102">
                <a:extLst>
                  <a:ext uri="{FF2B5EF4-FFF2-40B4-BE49-F238E27FC236}">
                    <a16:creationId xmlns:a16="http://schemas.microsoft.com/office/drawing/2014/main" id="{4D674130-A554-C041-8842-40199AF69285}"/>
                  </a:ext>
                </a:extLst>
              </p:cNvPr>
              <p:cNvGrpSpPr/>
              <p:nvPr/>
            </p:nvGrpSpPr>
            <p:grpSpPr>
              <a:xfrm>
                <a:off x="1089248" y="2641370"/>
                <a:ext cx="475180" cy="358434"/>
                <a:chOff x="1934343" y="5670688"/>
                <a:chExt cx="475180" cy="358434"/>
              </a:xfrm>
            </p:grpSpPr>
            <p:sp>
              <p:nvSpPr>
                <p:cNvPr id="104" name="椭圆 103">
                  <a:extLst>
                    <a:ext uri="{FF2B5EF4-FFF2-40B4-BE49-F238E27FC236}">
                      <a16:creationId xmlns:a16="http://schemas.microsoft.com/office/drawing/2014/main" id="{F04B119B-1700-E648-AC7F-E78FE1964EC9}"/>
                    </a:ext>
                  </a:extLst>
                </p:cNvPr>
                <p:cNvSpPr/>
                <p:nvPr/>
              </p:nvSpPr>
              <p:spPr>
                <a:xfrm>
                  <a:off x="1994643" y="5670688"/>
                  <a:ext cx="354580" cy="358434"/>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4F88447A-458F-E846-B622-426DFC83654B}"/>
                        </a:ext>
                      </a:extLst>
                    </p:cNvPr>
                    <p:cNvSpPr txBox="1"/>
                    <p:nvPr/>
                  </p:nvSpPr>
                  <p:spPr>
                    <a:xfrm>
                      <a:off x="1934343" y="5726794"/>
                      <a:ext cx="47518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h</m:t>
                                </m:r>
                              </m:e>
                              <m:sub>
                                <m:r>
                                  <a:rPr kumimoji="1" lang="en-US" altLang="zh-CN" sz="1600" b="0" i="1" smtClean="0">
                                    <a:latin typeface="Cambria Math" panose="02040503050406030204" pitchFamily="18" charset="0"/>
                                  </a:rPr>
                                  <m:t>11</m:t>
                                </m:r>
                              </m:sub>
                            </m:sSub>
                          </m:oMath>
                        </m:oMathPara>
                      </a14:m>
                      <a:endParaRPr kumimoji="1" lang="zh-CN" altLang="en-US" dirty="0"/>
                    </a:p>
                  </p:txBody>
                </p:sp>
              </mc:Choice>
              <mc:Fallback xmlns="">
                <p:sp>
                  <p:nvSpPr>
                    <p:cNvPr id="105" name="文本框 104">
                      <a:extLst>
                        <a:ext uri="{FF2B5EF4-FFF2-40B4-BE49-F238E27FC236}">
                          <a16:creationId xmlns:a16="http://schemas.microsoft.com/office/drawing/2014/main" id="{4F88447A-458F-E846-B622-426DFC83654B}"/>
                        </a:ext>
                      </a:extLst>
                    </p:cNvPr>
                    <p:cNvSpPr txBox="1">
                      <a:spLocks noRot="1" noChangeAspect="1" noMove="1" noResize="1" noEditPoints="1" noAdjustHandles="1" noChangeArrowheads="1" noChangeShapeType="1" noTextEdit="1"/>
                    </p:cNvSpPr>
                    <p:nvPr/>
                  </p:nvSpPr>
                  <p:spPr>
                    <a:xfrm>
                      <a:off x="1934343" y="5726794"/>
                      <a:ext cx="475180" cy="246221"/>
                    </a:xfrm>
                    <a:prstGeom prst="rect">
                      <a:avLst/>
                    </a:prstGeom>
                    <a:blipFill>
                      <a:blip r:embed="rId12"/>
                      <a:stretch>
                        <a:fillRect b="-15000"/>
                      </a:stretch>
                    </a:blipFill>
                  </p:spPr>
                  <p:txBody>
                    <a:bodyPr/>
                    <a:lstStyle/>
                    <a:p>
                      <a:r>
                        <a:rPr lang="zh-CN" altLang="en-US">
                          <a:noFill/>
                        </a:rPr>
                        <a:t> </a:t>
                      </a:r>
                    </a:p>
                  </p:txBody>
                </p:sp>
              </mc:Fallback>
            </mc:AlternateContent>
          </p:grpSp>
        </p:grpSp>
        <p:sp>
          <p:nvSpPr>
            <p:cNvPr id="106" name="文本框 105">
              <a:extLst>
                <a:ext uri="{FF2B5EF4-FFF2-40B4-BE49-F238E27FC236}">
                  <a16:creationId xmlns:a16="http://schemas.microsoft.com/office/drawing/2014/main" id="{1DAA1F29-7F41-3B47-A3BC-67B062829641}"/>
                </a:ext>
              </a:extLst>
            </p:cNvPr>
            <p:cNvSpPr txBox="1"/>
            <p:nvPr/>
          </p:nvSpPr>
          <p:spPr>
            <a:xfrm rot="5400000">
              <a:off x="1991765" y="3118907"/>
              <a:ext cx="508473" cy="369332"/>
            </a:xfrm>
            <a:prstGeom prst="rect">
              <a:avLst/>
            </a:prstGeom>
            <a:noFill/>
          </p:spPr>
          <p:txBody>
            <a:bodyPr wrap="none" rtlCol="0">
              <a:spAutoFit/>
            </a:bodyPr>
            <a:lstStyle/>
            <a:p>
              <a:r>
                <a:rPr kumimoji="1" lang="en-US" altLang="zh-CN" dirty="0"/>
                <a:t>……</a:t>
              </a:r>
              <a:endParaRPr kumimoji="1" lang="zh-CN" altLang="en-US" dirty="0"/>
            </a:p>
          </p:txBody>
        </p:sp>
        <p:grpSp>
          <p:nvGrpSpPr>
            <p:cNvPr id="8" name="组合 7">
              <a:extLst>
                <a:ext uri="{FF2B5EF4-FFF2-40B4-BE49-F238E27FC236}">
                  <a16:creationId xmlns:a16="http://schemas.microsoft.com/office/drawing/2014/main" id="{E082164E-6285-D643-B309-FEF2020B907A}"/>
                </a:ext>
              </a:extLst>
            </p:cNvPr>
            <p:cNvGrpSpPr/>
            <p:nvPr/>
          </p:nvGrpSpPr>
          <p:grpSpPr>
            <a:xfrm>
              <a:off x="1089248" y="3557807"/>
              <a:ext cx="2559216" cy="366504"/>
              <a:chOff x="1089248" y="3670435"/>
              <a:chExt cx="2559216" cy="366504"/>
            </a:xfrm>
          </p:grpSpPr>
          <p:grpSp>
            <p:nvGrpSpPr>
              <p:cNvPr id="107" name="组合 106">
                <a:extLst>
                  <a:ext uri="{FF2B5EF4-FFF2-40B4-BE49-F238E27FC236}">
                    <a16:creationId xmlns:a16="http://schemas.microsoft.com/office/drawing/2014/main" id="{2E2B3708-CB38-E14E-A3B0-CBC2E7A979E1}"/>
                  </a:ext>
                </a:extLst>
              </p:cNvPr>
              <p:cNvGrpSpPr/>
              <p:nvPr/>
            </p:nvGrpSpPr>
            <p:grpSpPr>
              <a:xfrm>
                <a:off x="1089248" y="3678505"/>
                <a:ext cx="475180" cy="358434"/>
                <a:chOff x="1934343" y="5670688"/>
                <a:chExt cx="475180" cy="358434"/>
              </a:xfrm>
            </p:grpSpPr>
            <p:sp>
              <p:nvSpPr>
                <p:cNvPr id="108" name="椭圆 107">
                  <a:extLst>
                    <a:ext uri="{FF2B5EF4-FFF2-40B4-BE49-F238E27FC236}">
                      <a16:creationId xmlns:a16="http://schemas.microsoft.com/office/drawing/2014/main" id="{481A1B58-5B93-154A-9017-F438A914F730}"/>
                    </a:ext>
                  </a:extLst>
                </p:cNvPr>
                <p:cNvSpPr/>
                <p:nvPr/>
              </p:nvSpPr>
              <p:spPr>
                <a:xfrm>
                  <a:off x="1994643" y="5670688"/>
                  <a:ext cx="354580" cy="358434"/>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E9ADB2A6-C614-B64F-81A5-AD8B60C1A0B0}"/>
                        </a:ext>
                      </a:extLst>
                    </p:cNvPr>
                    <p:cNvSpPr txBox="1"/>
                    <p:nvPr/>
                  </p:nvSpPr>
                  <p:spPr>
                    <a:xfrm>
                      <a:off x="1934343" y="5726794"/>
                      <a:ext cx="47518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h</m:t>
                                </m:r>
                              </m:e>
                              <m:sub>
                                <m:r>
                                  <a:rPr kumimoji="1" lang="en-US" altLang="zh-CN" sz="1600" b="0" i="1" smtClean="0">
                                    <a:latin typeface="Cambria Math" panose="02040503050406030204" pitchFamily="18" charset="0"/>
                                  </a:rPr>
                                  <m:t>41</m:t>
                                </m:r>
                              </m:sub>
                            </m:sSub>
                          </m:oMath>
                        </m:oMathPara>
                      </a14:m>
                      <a:endParaRPr kumimoji="1" lang="zh-CN" altLang="en-US" dirty="0"/>
                    </a:p>
                  </p:txBody>
                </p:sp>
              </mc:Choice>
              <mc:Fallback xmlns="">
                <p:sp>
                  <p:nvSpPr>
                    <p:cNvPr id="109" name="文本框 108">
                      <a:extLst>
                        <a:ext uri="{FF2B5EF4-FFF2-40B4-BE49-F238E27FC236}">
                          <a16:creationId xmlns:a16="http://schemas.microsoft.com/office/drawing/2014/main" id="{E9ADB2A6-C614-B64F-81A5-AD8B60C1A0B0}"/>
                        </a:ext>
                      </a:extLst>
                    </p:cNvPr>
                    <p:cNvSpPr txBox="1">
                      <a:spLocks noRot="1" noChangeAspect="1" noMove="1" noResize="1" noEditPoints="1" noAdjustHandles="1" noChangeArrowheads="1" noChangeShapeType="1" noTextEdit="1"/>
                    </p:cNvSpPr>
                    <p:nvPr/>
                  </p:nvSpPr>
                  <p:spPr>
                    <a:xfrm>
                      <a:off x="1934343" y="5726794"/>
                      <a:ext cx="475180" cy="246221"/>
                    </a:xfrm>
                    <a:prstGeom prst="rect">
                      <a:avLst/>
                    </a:prstGeom>
                    <a:blipFill>
                      <a:blip r:embed="rId13"/>
                      <a:stretch>
                        <a:fillRect b="-20000"/>
                      </a:stretch>
                    </a:blipFill>
                  </p:spPr>
                  <p:txBody>
                    <a:bodyPr/>
                    <a:lstStyle/>
                    <a:p>
                      <a:r>
                        <a:rPr lang="zh-CN" altLang="en-US">
                          <a:noFill/>
                        </a:rPr>
                        <a:t> </a:t>
                      </a:r>
                    </a:p>
                  </p:txBody>
                </p:sp>
              </mc:Fallback>
            </mc:AlternateContent>
          </p:grpSp>
          <p:grpSp>
            <p:nvGrpSpPr>
              <p:cNvPr id="110" name="组合 109">
                <a:extLst>
                  <a:ext uri="{FF2B5EF4-FFF2-40B4-BE49-F238E27FC236}">
                    <a16:creationId xmlns:a16="http://schemas.microsoft.com/office/drawing/2014/main" id="{65C6CBB9-F1DC-3743-AE93-D663F929BCEB}"/>
                  </a:ext>
                </a:extLst>
              </p:cNvPr>
              <p:cNvGrpSpPr/>
              <p:nvPr/>
            </p:nvGrpSpPr>
            <p:grpSpPr>
              <a:xfrm>
                <a:off x="1801167" y="3674174"/>
                <a:ext cx="475180" cy="358434"/>
                <a:chOff x="1934343" y="5670688"/>
                <a:chExt cx="475180" cy="358434"/>
              </a:xfrm>
            </p:grpSpPr>
            <p:sp>
              <p:nvSpPr>
                <p:cNvPr id="111" name="椭圆 110">
                  <a:extLst>
                    <a:ext uri="{FF2B5EF4-FFF2-40B4-BE49-F238E27FC236}">
                      <a16:creationId xmlns:a16="http://schemas.microsoft.com/office/drawing/2014/main" id="{29EFC747-F73A-F943-954C-C2FFAB752262}"/>
                    </a:ext>
                  </a:extLst>
                </p:cNvPr>
                <p:cNvSpPr/>
                <p:nvPr/>
              </p:nvSpPr>
              <p:spPr>
                <a:xfrm>
                  <a:off x="1994643" y="5670688"/>
                  <a:ext cx="354580" cy="358434"/>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5DAB2817-8B5E-EC47-9463-7054400670C4}"/>
                        </a:ext>
                      </a:extLst>
                    </p:cNvPr>
                    <p:cNvSpPr txBox="1"/>
                    <p:nvPr/>
                  </p:nvSpPr>
                  <p:spPr>
                    <a:xfrm>
                      <a:off x="1934343" y="5726794"/>
                      <a:ext cx="47518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h</m:t>
                                </m:r>
                              </m:e>
                              <m:sub>
                                <m:r>
                                  <a:rPr kumimoji="1" lang="en-US" altLang="zh-CN" sz="1600" b="0" i="1" smtClean="0">
                                    <a:latin typeface="Cambria Math" panose="02040503050406030204" pitchFamily="18" charset="0"/>
                                  </a:rPr>
                                  <m:t>42</m:t>
                                </m:r>
                              </m:sub>
                            </m:sSub>
                          </m:oMath>
                        </m:oMathPara>
                      </a14:m>
                      <a:endParaRPr kumimoji="1" lang="zh-CN" altLang="en-US" dirty="0"/>
                    </a:p>
                  </p:txBody>
                </p:sp>
              </mc:Choice>
              <mc:Fallback xmlns="">
                <p:sp>
                  <p:nvSpPr>
                    <p:cNvPr id="112" name="文本框 111">
                      <a:extLst>
                        <a:ext uri="{FF2B5EF4-FFF2-40B4-BE49-F238E27FC236}">
                          <a16:creationId xmlns:a16="http://schemas.microsoft.com/office/drawing/2014/main" id="{5DAB2817-8B5E-EC47-9463-7054400670C4}"/>
                        </a:ext>
                      </a:extLst>
                    </p:cNvPr>
                    <p:cNvSpPr txBox="1">
                      <a:spLocks noRot="1" noChangeAspect="1" noMove="1" noResize="1" noEditPoints="1" noAdjustHandles="1" noChangeArrowheads="1" noChangeShapeType="1" noTextEdit="1"/>
                    </p:cNvSpPr>
                    <p:nvPr/>
                  </p:nvSpPr>
                  <p:spPr>
                    <a:xfrm>
                      <a:off x="1934343" y="5726794"/>
                      <a:ext cx="475180" cy="246221"/>
                    </a:xfrm>
                    <a:prstGeom prst="rect">
                      <a:avLst/>
                    </a:prstGeom>
                    <a:blipFill>
                      <a:blip r:embed="rId14"/>
                      <a:stretch>
                        <a:fillRect b="-15000"/>
                      </a:stretch>
                    </a:blipFill>
                  </p:spPr>
                  <p:txBody>
                    <a:bodyPr/>
                    <a:lstStyle/>
                    <a:p>
                      <a:r>
                        <a:rPr lang="zh-CN" altLang="en-US">
                          <a:noFill/>
                        </a:rPr>
                        <a:t> </a:t>
                      </a:r>
                    </a:p>
                  </p:txBody>
                </p:sp>
              </mc:Fallback>
            </mc:AlternateContent>
          </p:grpSp>
          <p:grpSp>
            <p:nvGrpSpPr>
              <p:cNvPr id="115" name="组合 114">
                <a:extLst>
                  <a:ext uri="{FF2B5EF4-FFF2-40B4-BE49-F238E27FC236}">
                    <a16:creationId xmlns:a16="http://schemas.microsoft.com/office/drawing/2014/main" id="{8F610C9D-20F8-DD44-9E69-076DC99B850F}"/>
                  </a:ext>
                </a:extLst>
              </p:cNvPr>
              <p:cNvGrpSpPr/>
              <p:nvPr/>
            </p:nvGrpSpPr>
            <p:grpSpPr>
              <a:xfrm>
                <a:off x="2567991" y="3670435"/>
                <a:ext cx="475180" cy="358434"/>
                <a:chOff x="1934343" y="5670688"/>
                <a:chExt cx="475180" cy="358434"/>
              </a:xfrm>
            </p:grpSpPr>
            <p:sp>
              <p:nvSpPr>
                <p:cNvPr id="117" name="椭圆 116">
                  <a:extLst>
                    <a:ext uri="{FF2B5EF4-FFF2-40B4-BE49-F238E27FC236}">
                      <a16:creationId xmlns:a16="http://schemas.microsoft.com/office/drawing/2014/main" id="{C2055F88-12E3-AC45-91E3-7E0F00331C83}"/>
                    </a:ext>
                  </a:extLst>
                </p:cNvPr>
                <p:cNvSpPr/>
                <p:nvPr/>
              </p:nvSpPr>
              <p:spPr>
                <a:xfrm>
                  <a:off x="1994643" y="5670688"/>
                  <a:ext cx="354580" cy="358434"/>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D347986A-836C-C04D-9DC3-E5D556A5D41A}"/>
                        </a:ext>
                      </a:extLst>
                    </p:cNvPr>
                    <p:cNvSpPr txBox="1"/>
                    <p:nvPr/>
                  </p:nvSpPr>
                  <p:spPr>
                    <a:xfrm>
                      <a:off x="1934343" y="5726794"/>
                      <a:ext cx="47518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h</m:t>
                                </m:r>
                              </m:e>
                              <m:sub>
                                <m:r>
                                  <a:rPr kumimoji="1" lang="en-US" altLang="zh-CN" sz="1600" b="0" i="1" smtClean="0">
                                    <a:latin typeface="Cambria Math" panose="02040503050406030204" pitchFamily="18" charset="0"/>
                                  </a:rPr>
                                  <m:t>43</m:t>
                                </m:r>
                              </m:sub>
                            </m:sSub>
                          </m:oMath>
                        </m:oMathPara>
                      </a14:m>
                      <a:endParaRPr kumimoji="1" lang="zh-CN" altLang="en-US" dirty="0"/>
                    </a:p>
                  </p:txBody>
                </p:sp>
              </mc:Choice>
              <mc:Fallback xmlns="">
                <p:sp>
                  <p:nvSpPr>
                    <p:cNvPr id="118" name="文本框 117">
                      <a:extLst>
                        <a:ext uri="{FF2B5EF4-FFF2-40B4-BE49-F238E27FC236}">
                          <a16:creationId xmlns:a16="http://schemas.microsoft.com/office/drawing/2014/main" id="{D347986A-836C-C04D-9DC3-E5D556A5D41A}"/>
                        </a:ext>
                      </a:extLst>
                    </p:cNvPr>
                    <p:cNvSpPr txBox="1">
                      <a:spLocks noRot="1" noChangeAspect="1" noMove="1" noResize="1" noEditPoints="1" noAdjustHandles="1" noChangeArrowheads="1" noChangeShapeType="1" noTextEdit="1"/>
                    </p:cNvSpPr>
                    <p:nvPr/>
                  </p:nvSpPr>
                  <p:spPr>
                    <a:xfrm>
                      <a:off x="1934343" y="5726794"/>
                      <a:ext cx="475180" cy="246221"/>
                    </a:xfrm>
                    <a:prstGeom prst="rect">
                      <a:avLst/>
                    </a:prstGeom>
                    <a:blipFill>
                      <a:blip r:embed="rId15"/>
                      <a:stretch>
                        <a:fillRect b="-15000"/>
                      </a:stretch>
                    </a:blipFill>
                  </p:spPr>
                  <p:txBody>
                    <a:bodyPr/>
                    <a:lstStyle/>
                    <a:p>
                      <a:r>
                        <a:rPr lang="zh-CN" altLang="en-US">
                          <a:noFill/>
                        </a:rPr>
                        <a:t> </a:t>
                      </a:r>
                    </a:p>
                  </p:txBody>
                </p:sp>
              </mc:Fallback>
            </mc:AlternateContent>
          </p:grpSp>
          <p:grpSp>
            <p:nvGrpSpPr>
              <p:cNvPr id="119" name="组合 118">
                <a:extLst>
                  <a:ext uri="{FF2B5EF4-FFF2-40B4-BE49-F238E27FC236}">
                    <a16:creationId xmlns:a16="http://schemas.microsoft.com/office/drawing/2014/main" id="{FDFC9EC3-2C6E-4C4C-A1AE-F91BE39F9110}"/>
                  </a:ext>
                </a:extLst>
              </p:cNvPr>
              <p:cNvGrpSpPr/>
              <p:nvPr/>
            </p:nvGrpSpPr>
            <p:grpSpPr>
              <a:xfrm>
                <a:off x="3173284" y="3678505"/>
                <a:ext cx="475180" cy="358434"/>
                <a:chOff x="1934343" y="5670688"/>
                <a:chExt cx="475180" cy="358434"/>
              </a:xfrm>
            </p:grpSpPr>
            <p:sp>
              <p:nvSpPr>
                <p:cNvPr id="120" name="椭圆 119">
                  <a:extLst>
                    <a:ext uri="{FF2B5EF4-FFF2-40B4-BE49-F238E27FC236}">
                      <a16:creationId xmlns:a16="http://schemas.microsoft.com/office/drawing/2014/main" id="{93498ECD-A6DC-0B46-A408-E4792AEBE6D6}"/>
                    </a:ext>
                  </a:extLst>
                </p:cNvPr>
                <p:cNvSpPr/>
                <p:nvPr/>
              </p:nvSpPr>
              <p:spPr>
                <a:xfrm>
                  <a:off x="1994643" y="5670688"/>
                  <a:ext cx="354580" cy="358434"/>
                </a:xfrm>
                <a:prstGeom prst="ellipse">
                  <a:avLst/>
                </a:prstGeom>
                <a:solidFill>
                  <a:srgbClr val="FF8E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C771A1E7-76C2-9B41-921C-33B11B70F036}"/>
                        </a:ext>
                      </a:extLst>
                    </p:cNvPr>
                    <p:cNvSpPr txBox="1"/>
                    <p:nvPr/>
                  </p:nvSpPr>
                  <p:spPr>
                    <a:xfrm>
                      <a:off x="1934343" y="5726794"/>
                      <a:ext cx="47518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h</m:t>
                                </m:r>
                              </m:e>
                              <m:sub>
                                <m:r>
                                  <a:rPr kumimoji="1" lang="en-US" altLang="zh-CN" sz="1600" b="0" i="1" smtClean="0">
                                    <a:latin typeface="Cambria Math" panose="02040503050406030204" pitchFamily="18" charset="0"/>
                                  </a:rPr>
                                  <m:t>44</m:t>
                                </m:r>
                              </m:sub>
                            </m:sSub>
                          </m:oMath>
                        </m:oMathPara>
                      </a14:m>
                      <a:endParaRPr kumimoji="1" lang="zh-CN" altLang="en-US" dirty="0"/>
                    </a:p>
                  </p:txBody>
                </p:sp>
              </mc:Choice>
              <mc:Fallback xmlns="">
                <p:sp>
                  <p:nvSpPr>
                    <p:cNvPr id="121" name="文本框 120">
                      <a:extLst>
                        <a:ext uri="{FF2B5EF4-FFF2-40B4-BE49-F238E27FC236}">
                          <a16:creationId xmlns:a16="http://schemas.microsoft.com/office/drawing/2014/main" id="{C771A1E7-76C2-9B41-921C-33B11B70F036}"/>
                        </a:ext>
                      </a:extLst>
                    </p:cNvPr>
                    <p:cNvSpPr txBox="1">
                      <a:spLocks noRot="1" noChangeAspect="1" noMove="1" noResize="1" noEditPoints="1" noAdjustHandles="1" noChangeArrowheads="1" noChangeShapeType="1" noTextEdit="1"/>
                    </p:cNvSpPr>
                    <p:nvPr/>
                  </p:nvSpPr>
                  <p:spPr>
                    <a:xfrm>
                      <a:off x="1934343" y="5726794"/>
                      <a:ext cx="475180" cy="246221"/>
                    </a:xfrm>
                    <a:prstGeom prst="rect">
                      <a:avLst/>
                    </a:prstGeom>
                    <a:blipFill>
                      <a:blip r:embed="rId16"/>
                      <a:stretch>
                        <a:fillRect b="-20000"/>
                      </a:stretch>
                    </a:blipFill>
                  </p:spPr>
                  <p:txBody>
                    <a:bodyPr/>
                    <a:lstStyle/>
                    <a:p>
                      <a:r>
                        <a:rPr lang="zh-CN" altLang="en-US">
                          <a:noFill/>
                        </a:rPr>
                        <a:t> </a:t>
                      </a:r>
                    </a:p>
                  </p:txBody>
                </p:sp>
              </mc:Fallback>
            </mc:AlternateContent>
          </p:grpSp>
        </p:grpSp>
        <p:sp>
          <p:nvSpPr>
            <p:cNvPr id="11" name="文本框 10">
              <a:extLst>
                <a:ext uri="{FF2B5EF4-FFF2-40B4-BE49-F238E27FC236}">
                  <a16:creationId xmlns:a16="http://schemas.microsoft.com/office/drawing/2014/main" id="{E1953620-5AFE-6A42-92BB-7FFF3A360479}"/>
                </a:ext>
              </a:extLst>
            </p:cNvPr>
            <p:cNvSpPr txBox="1"/>
            <p:nvPr/>
          </p:nvSpPr>
          <p:spPr>
            <a:xfrm>
              <a:off x="1006450" y="2279963"/>
              <a:ext cx="2428870" cy="369332"/>
            </a:xfrm>
            <a:prstGeom prst="rect">
              <a:avLst/>
            </a:prstGeom>
            <a:noFill/>
          </p:spPr>
          <p:txBody>
            <a:bodyPr wrap="none" rtlCol="0">
              <a:spAutoFit/>
            </a:bodyPr>
            <a:lstStyle/>
            <a:p>
              <a:r>
                <a:rPr kumimoji="1" lang="en-US" altLang="zh-CN" dirty="0">
                  <a:latin typeface="Times" pitchFamily="2" charset="0"/>
                </a:rPr>
                <a:t>Edge hidden embedding</a:t>
              </a:r>
              <a:endParaRPr kumimoji="1" lang="zh-CN" altLang="en-US" dirty="0">
                <a:latin typeface="Times" pitchFamily="2" charset="0"/>
              </a:endParaRPr>
            </a:p>
          </p:txBody>
        </p:sp>
      </p:grpSp>
      <p:sp>
        <p:nvSpPr>
          <p:cNvPr id="13" name="圆角矩形 12">
            <a:extLst>
              <a:ext uri="{FF2B5EF4-FFF2-40B4-BE49-F238E27FC236}">
                <a16:creationId xmlns:a16="http://schemas.microsoft.com/office/drawing/2014/main" id="{4A7434B8-F3AA-AB4B-BB7E-7D0FC555F181}"/>
              </a:ext>
            </a:extLst>
          </p:cNvPr>
          <p:cNvSpPr/>
          <p:nvPr/>
        </p:nvSpPr>
        <p:spPr>
          <a:xfrm>
            <a:off x="1665957" y="4265571"/>
            <a:ext cx="1458671" cy="431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pitchFamily="2" charset="0"/>
              </a:rPr>
              <a:t>MLP</a:t>
            </a:r>
            <a:endParaRPr kumimoji="1" lang="zh-CN" altLang="en-US" dirty="0">
              <a:latin typeface="Times" pitchFamily="2" charset="0"/>
            </a:endParaRPr>
          </a:p>
        </p:txBody>
      </p:sp>
      <p:cxnSp>
        <p:nvCxnSpPr>
          <p:cNvPr id="15" name="直线箭头连接符 14">
            <a:extLst>
              <a:ext uri="{FF2B5EF4-FFF2-40B4-BE49-F238E27FC236}">
                <a16:creationId xmlns:a16="http://schemas.microsoft.com/office/drawing/2014/main" id="{9191F1CA-9AF2-B741-B058-E5AEF83E03D6}"/>
              </a:ext>
            </a:extLst>
          </p:cNvPr>
          <p:cNvCxnSpPr>
            <a:cxnSpLocks/>
            <a:stCxn id="5" idx="2"/>
            <a:endCxn id="13" idx="0"/>
          </p:cNvCxnSpPr>
          <p:nvPr/>
        </p:nvCxnSpPr>
        <p:spPr>
          <a:xfrm flipH="1">
            <a:off x="2395293" y="3968115"/>
            <a:ext cx="4206" cy="2974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线箭头连接符 121">
            <a:extLst>
              <a:ext uri="{FF2B5EF4-FFF2-40B4-BE49-F238E27FC236}">
                <a16:creationId xmlns:a16="http://schemas.microsoft.com/office/drawing/2014/main" id="{4390FECA-C946-6646-9C12-A40388E8D1E3}"/>
              </a:ext>
            </a:extLst>
          </p:cNvPr>
          <p:cNvCxnSpPr>
            <a:cxnSpLocks/>
            <a:stCxn id="13" idx="2"/>
            <a:endCxn id="123" idx="0"/>
          </p:cNvCxnSpPr>
          <p:nvPr/>
        </p:nvCxnSpPr>
        <p:spPr>
          <a:xfrm flipH="1">
            <a:off x="2392954" y="4697198"/>
            <a:ext cx="2339" cy="3334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圆角矩形 122">
            <a:extLst>
              <a:ext uri="{FF2B5EF4-FFF2-40B4-BE49-F238E27FC236}">
                <a16:creationId xmlns:a16="http://schemas.microsoft.com/office/drawing/2014/main" id="{E42D5D2D-9795-2347-B25A-1BD67BEBC571}"/>
              </a:ext>
            </a:extLst>
          </p:cNvPr>
          <p:cNvSpPr/>
          <p:nvPr/>
        </p:nvSpPr>
        <p:spPr>
          <a:xfrm>
            <a:off x="1663618" y="5030619"/>
            <a:ext cx="1458671" cy="431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pitchFamily="2" charset="0"/>
              </a:rPr>
              <a:t>softmax</a:t>
            </a:r>
            <a:endParaRPr kumimoji="1" lang="zh-CN" altLang="en-US" dirty="0">
              <a:latin typeface="Times" pitchFamily="2" charset="0"/>
            </a:endParaRPr>
          </a:p>
        </p:txBody>
      </p:sp>
      <p:cxnSp>
        <p:nvCxnSpPr>
          <p:cNvPr id="124" name="直线箭头连接符 123">
            <a:extLst>
              <a:ext uri="{FF2B5EF4-FFF2-40B4-BE49-F238E27FC236}">
                <a16:creationId xmlns:a16="http://schemas.microsoft.com/office/drawing/2014/main" id="{9D4B72C1-CBB5-1C41-9B73-9D8F690149BF}"/>
              </a:ext>
            </a:extLst>
          </p:cNvPr>
          <p:cNvCxnSpPr>
            <a:cxnSpLocks/>
            <a:stCxn id="123" idx="2"/>
          </p:cNvCxnSpPr>
          <p:nvPr/>
        </p:nvCxnSpPr>
        <p:spPr>
          <a:xfrm>
            <a:off x="2392954" y="5462246"/>
            <a:ext cx="0" cy="288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08BD3171-D374-284D-B2D4-7068A9E71F6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77002" y="4515203"/>
            <a:ext cx="3001521" cy="416396"/>
          </a:xfrm>
          <a:prstGeom prst="rect">
            <a:avLst/>
          </a:prstGeom>
        </p:spPr>
      </p:pic>
      <p:sp>
        <p:nvSpPr>
          <p:cNvPr id="33" name="文本框 32">
            <a:extLst>
              <a:ext uri="{FF2B5EF4-FFF2-40B4-BE49-F238E27FC236}">
                <a16:creationId xmlns:a16="http://schemas.microsoft.com/office/drawing/2014/main" id="{178B3B32-D9DE-B040-8437-437407268417}"/>
              </a:ext>
            </a:extLst>
          </p:cNvPr>
          <p:cNvSpPr txBox="1"/>
          <p:nvPr/>
        </p:nvSpPr>
        <p:spPr>
          <a:xfrm>
            <a:off x="5943343" y="1325464"/>
            <a:ext cx="4887159" cy="984885"/>
          </a:xfrm>
          <a:prstGeom prst="rect">
            <a:avLst/>
          </a:prstGeom>
          <a:noFill/>
        </p:spPr>
        <p:txBody>
          <a:bodyPr wrap="square" rtlCol="0">
            <a:spAutoFit/>
          </a:bodyPr>
          <a:lstStyle/>
          <a:p>
            <a:r>
              <a:rPr kumimoji="1" lang="zh-CN" altLang="en-US" sz="2000" dirty="0">
                <a:latin typeface="SimSun" panose="02010600030101010101" pitchFamily="2" charset="-122"/>
                <a:ea typeface="SimSun" panose="02010600030101010101" pitchFamily="2" charset="-122"/>
              </a:rPr>
              <a:t>将</a:t>
            </a:r>
            <a:r>
              <a:rPr lang="en-US" altLang="zh-CN" sz="2000" dirty="0">
                <a:latin typeface="Times New Roman" panose="02020603050405020304" pitchFamily="18" charset="0"/>
                <a:cs typeface="Times New Roman" panose="02020603050405020304" pitchFamily="18" charset="0"/>
              </a:rPr>
              <a:t>sequential prediction decoder</a:t>
            </a:r>
            <a:r>
              <a:rPr lang="zh-CN" altLang="en-US" sz="2000" dirty="0">
                <a:latin typeface="SimSun" panose="02010600030101010101" pitchFamily="2" charset="-122"/>
                <a:ea typeface="SimSun" panose="02010600030101010101" pitchFamily="2" charset="-122"/>
                <a:cs typeface="Times New Roman" panose="02020603050405020304" pitchFamily="18" charset="0"/>
              </a:rPr>
              <a:t>得到的节点序列转换为边矩阵</a:t>
            </a:r>
          </a:p>
          <a:p>
            <a:endParaRPr kumimoji="1" lang="zh-CN" altLang="en-US" dirty="0"/>
          </a:p>
        </p:txBody>
      </p:sp>
      <p:sp>
        <p:nvSpPr>
          <p:cNvPr id="34" name="下箭头 33">
            <a:extLst>
              <a:ext uri="{FF2B5EF4-FFF2-40B4-BE49-F238E27FC236}">
                <a16:creationId xmlns:a16="http://schemas.microsoft.com/office/drawing/2014/main" id="{D3BFA507-EE85-AA41-9FC3-87456C614EDD}"/>
              </a:ext>
            </a:extLst>
          </p:cNvPr>
          <p:cNvSpPr/>
          <p:nvPr/>
        </p:nvSpPr>
        <p:spPr>
          <a:xfrm>
            <a:off x="8386923" y="3213225"/>
            <a:ext cx="301337" cy="354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1AD7811F-8C12-874F-AC22-E6BAE16BA89C}"/>
              </a:ext>
            </a:extLst>
          </p:cNvPr>
          <p:cNvSpPr txBox="1"/>
          <p:nvPr/>
        </p:nvSpPr>
        <p:spPr>
          <a:xfrm>
            <a:off x="6429186" y="5031731"/>
            <a:ext cx="1415772" cy="461665"/>
          </a:xfrm>
          <a:prstGeom prst="rect">
            <a:avLst/>
          </a:prstGeom>
          <a:noFill/>
        </p:spPr>
        <p:txBody>
          <a:bodyPr wrap="none" rtlCol="0">
            <a:spAutoFit/>
          </a:bodyPr>
          <a:lstStyle/>
          <a:p>
            <a:r>
              <a:rPr kumimoji="1" lang="zh-CN" altLang="en-US" sz="2400" dirty="0">
                <a:latin typeface="SimSun" panose="02010600030101010101" pitchFamily="2" charset="-122"/>
                <a:ea typeface="SimSun" panose="02010600030101010101" pitchFamily="2" charset="-122"/>
              </a:rPr>
              <a:t>损失函数</a:t>
            </a:r>
          </a:p>
        </p:txBody>
      </p:sp>
      <p:pic>
        <p:nvPicPr>
          <p:cNvPr id="37" name="图片 36">
            <a:extLst>
              <a:ext uri="{FF2B5EF4-FFF2-40B4-BE49-F238E27FC236}">
                <a16:creationId xmlns:a16="http://schemas.microsoft.com/office/drawing/2014/main" id="{5097DC92-54F1-D145-9221-204A52B5CCA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04933" y="5488774"/>
            <a:ext cx="5002883" cy="793409"/>
          </a:xfrm>
          <a:prstGeom prst="rect">
            <a:avLst/>
          </a:prstGeom>
        </p:spPr>
      </p:pic>
    </p:spTree>
    <p:extLst>
      <p:ext uri="{BB962C8B-B14F-4D97-AF65-F5344CB8AC3E}">
        <p14:creationId xmlns:p14="http://schemas.microsoft.com/office/powerpoint/2010/main" val="365439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
            <a:ext cx="2787445" cy="7049729"/>
          </a:xfrm>
          <a:prstGeom prst="rect">
            <a:avLst/>
          </a:prstGeom>
          <a:gradFill flip="none" rotWithShape="1">
            <a:gsLst>
              <a:gs pos="54000">
                <a:srgbClr val="025826">
                  <a:alpha val="90000"/>
                </a:srgbClr>
              </a:gs>
              <a:gs pos="74000">
                <a:srgbClr val="025627"/>
              </a:gs>
              <a:gs pos="100000">
                <a:srgbClr val="357951"/>
              </a:gs>
              <a:gs pos="100000">
                <a:schemeClr val="accent1">
                  <a:lumMod val="30000"/>
                  <a:lumOff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578077" y="427703"/>
            <a:ext cx="2418736" cy="24187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101645" y="1283128"/>
            <a:ext cx="1420203" cy="769441"/>
          </a:xfrm>
          <a:prstGeom prst="rect">
            <a:avLst/>
          </a:prstGeom>
          <a:noFill/>
        </p:spPr>
        <p:txBody>
          <a:bodyPr wrap="square" rtlCol="0">
            <a:spAutoFit/>
          </a:bodyPr>
          <a:lstStyle/>
          <a:p>
            <a:r>
              <a:rPr lang="zh-CN" altLang="en-US" sz="4400" dirty="0">
                <a:solidFill>
                  <a:srgbClr val="025627"/>
                </a:solidFill>
              </a:rPr>
              <a:t>目录</a:t>
            </a:r>
          </a:p>
        </p:txBody>
      </p:sp>
      <p:sp>
        <p:nvSpPr>
          <p:cNvPr id="7" name="椭圆 6"/>
          <p:cNvSpPr/>
          <p:nvPr/>
        </p:nvSpPr>
        <p:spPr>
          <a:xfrm>
            <a:off x="1942429" y="847361"/>
            <a:ext cx="1579419" cy="1579419"/>
          </a:xfrm>
          <a:prstGeom prst="ellipse">
            <a:avLst/>
          </a:prstGeom>
          <a:noFill/>
          <a:ln w="63500">
            <a:solidFill>
              <a:srgbClr val="0256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7"/>
          <p:cNvSpPr txBox="1"/>
          <p:nvPr/>
        </p:nvSpPr>
        <p:spPr>
          <a:xfrm>
            <a:off x="4879858" y="507666"/>
            <a:ext cx="957743" cy="623250"/>
          </a:xfrm>
          <a:prstGeom prst="rect">
            <a:avLst/>
          </a:prstGeom>
          <a:noFill/>
        </p:spPr>
        <p:txBody>
          <a:bodyPr wrap="square" lIns="68580" tIns="34291" rIns="68580" bIns="34291" rtlCol="0">
            <a:spAutoFit/>
          </a:bodyPr>
          <a:lstStyle>
            <a:defPPr>
              <a:defRPr lang="zh-CN"/>
            </a:defPPr>
            <a:lvl1pPr algn="ctr">
              <a:defRPr sz="2800">
                <a:solidFill>
                  <a:srgbClr val="01B3C5"/>
                </a:solidFill>
                <a:latin typeface="Impact" panose="020B0806030902050204" pitchFamily="34" charset="0"/>
              </a:defRPr>
            </a:lvl1pPr>
          </a:lstStyle>
          <a:p>
            <a:r>
              <a:rPr lang="en-US" altLang="zh-CN" sz="3600" dirty="0">
                <a:solidFill>
                  <a:srgbClr val="025826"/>
                </a:solidFill>
              </a:rPr>
              <a:t>01</a:t>
            </a:r>
            <a:endParaRPr lang="zh-CN" altLang="en-US" sz="3600" dirty="0">
              <a:solidFill>
                <a:srgbClr val="025826"/>
              </a:solidFill>
            </a:endParaRPr>
          </a:p>
        </p:txBody>
      </p:sp>
      <p:sp>
        <p:nvSpPr>
          <p:cNvPr id="9" name="文本框 18"/>
          <p:cNvSpPr txBox="1"/>
          <p:nvPr/>
        </p:nvSpPr>
        <p:spPr>
          <a:xfrm>
            <a:off x="4879858" y="1447459"/>
            <a:ext cx="957743" cy="623250"/>
          </a:xfrm>
          <a:prstGeom prst="rect">
            <a:avLst/>
          </a:prstGeom>
          <a:noFill/>
        </p:spPr>
        <p:txBody>
          <a:bodyPr wrap="square" lIns="68580" tIns="34291" rIns="68580" bIns="34291" rtlCol="0">
            <a:spAutoFit/>
          </a:bodyPr>
          <a:lstStyle>
            <a:defPPr>
              <a:defRPr lang="zh-CN"/>
            </a:defPPr>
            <a:lvl1pPr algn="ctr">
              <a:defRPr sz="2800">
                <a:solidFill>
                  <a:srgbClr val="01B3C5"/>
                </a:solidFill>
                <a:latin typeface="Impact" panose="020B0806030902050204" pitchFamily="34" charset="0"/>
              </a:defRPr>
            </a:lvl1pPr>
          </a:lstStyle>
          <a:p>
            <a:r>
              <a:rPr lang="en-US" altLang="zh-CN" sz="3600" dirty="0">
                <a:solidFill>
                  <a:srgbClr val="025826"/>
                </a:solidFill>
              </a:rPr>
              <a:t>02</a:t>
            </a:r>
            <a:endParaRPr lang="zh-CN" altLang="en-US" sz="3600" dirty="0">
              <a:solidFill>
                <a:srgbClr val="025826"/>
              </a:solidFill>
            </a:endParaRPr>
          </a:p>
        </p:txBody>
      </p:sp>
      <p:sp>
        <p:nvSpPr>
          <p:cNvPr id="10" name="文本框 19"/>
          <p:cNvSpPr txBox="1"/>
          <p:nvPr/>
        </p:nvSpPr>
        <p:spPr>
          <a:xfrm>
            <a:off x="4879858" y="2391080"/>
            <a:ext cx="957743" cy="623250"/>
          </a:xfrm>
          <a:prstGeom prst="rect">
            <a:avLst/>
          </a:prstGeom>
          <a:noFill/>
        </p:spPr>
        <p:txBody>
          <a:bodyPr wrap="square" lIns="68580" tIns="34291" rIns="68580" bIns="34291" rtlCol="0">
            <a:spAutoFit/>
          </a:bodyPr>
          <a:lstStyle>
            <a:defPPr>
              <a:defRPr lang="zh-CN"/>
            </a:defPPr>
            <a:lvl1pPr algn="ctr">
              <a:defRPr sz="2800">
                <a:solidFill>
                  <a:srgbClr val="01B3C5"/>
                </a:solidFill>
                <a:latin typeface="Impact" panose="020B0806030902050204" pitchFamily="34" charset="0"/>
              </a:defRPr>
            </a:lvl1pPr>
          </a:lstStyle>
          <a:p>
            <a:r>
              <a:rPr lang="en-US" altLang="zh-CN" sz="3600" dirty="0">
                <a:solidFill>
                  <a:srgbClr val="025826"/>
                </a:solidFill>
              </a:rPr>
              <a:t>03</a:t>
            </a:r>
            <a:endParaRPr lang="zh-CN" altLang="en-US" sz="3600" dirty="0">
              <a:solidFill>
                <a:srgbClr val="025826"/>
              </a:solidFill>
            </a:endParaRPr>
          </a:p>
        </p:txBody>
      </p:sp>
      <p:sp>
        <p:nvSpPr>
          <p:cNvPr id="11" name="文本框 20"/>
          <p:cNvSpPr txBox="1"/>
          <p:nvPr/>
        </p:nvSpPr>
        <p:spPr>
          <a:xfrm>
            <a:off x="4879858" y="3383020"/>
            <a:ext cx="957743" cy="623250"/>
          </a:xfrm>
          <a:prstGeom prst="rect">
            <a:avLst/>
          </a:prstGeom>
          <a:noFill/>
        </p:spPr>
        <p:txBody>
          <a:bodyPr wrap="square" lIns="68580" tIns="34291" rIns="68580" bIns="34291" rtlCol="0">
            <a:spAutoFit/>
          </a:bodyPr>
          <a:lstStyle>
            <a:defPPr>
              <a:defRPr lang="zh-CN"/>
            </a:defPPr>
            <a:lvl1pPr algn="ctr">
              <a:defRPr sz="2800">
                <a:solidFill>
                  <a:srgbClr val="01B3C5"/>
                </a:solidFill>
                <a:latin typeface="Impact" panose="020B0806030902050204" pitchFamily="34" charset="0"/>
              </a:defRPr>
            </a:lvl1pPr>
          </a:lstStyle>
          <a:p>
            <a:r>
              <a:rPr lang="en-US" altLang="zh-CN" sz="3600" dirty="0">
                <a:solidFill>
                  <a:srgbClr val="025826"/>
                </a:solidFill>
              </a:rPr>
              <a:t>04</a:t>
            </a:r>
            <a:endParaRPr lang="zh-CN" altLang="en-US" sz="3600" dirty="0">
              <a:solidFill>
                <a:srgbClr val="025826"/>
              </a:solidFill>
            </a:endParaRPr>
          </a:p>
        </p:txBody>
      </p:sp>
      <p:sp>
        <p:nvSpPr>
          <p:cNvPr id="12" name="文本框 21"/>
          <p:cNvSpPr txBox="1"/>
          <p:nvPr/>
        </p:nvSpPr>
        <p:spPr>
          <a:xfrm>
            <a:off x="6302238" y="507666"/>
            <a:ext cx="3707655" cy="623250"/>
          </a:xfrm>
          <a:prstGeom prst="rect">
            <a:avLst/>
          </a:prstGeom>
          <a:noFill/>
        </p:spPr>
        <p:txBody>
          <a:bodyPr wrap="square" lIns="68580" tIns="34291" rIns="68580" bIns="34291" rtlCol="0">
            <a:spAutoFit/>
          </a:bodyPr>
          <a:lstStyle/>
          <a:p>
            <a:r>
              <a:rPr lang="zh-CN" altLang="en-US" sz="3600" dirty="0"/>
              <a:t>问题介绍</a:t>
            </a:r>
            <a:endParaRPr lang="en-US" altLang="zh-CN" sz="3600" dirty="0"/>
          </a:p>
        </p:txBody>
      </p:sp>
      <p:sp>
        <p:nvSpPr>
          <p:cNvPr id="13" name="文本框 22"/>
          <p:cNvSpPr txBox="1"/>
          <p:nvPr/>
        </p:nvSpPr>
        <p:spPr>
          <a:xfrm>
            <a:off x="6302238" y="1447459"/>
            <a:ext cx="3707655" cy="623250"/>
          </a:xfrm>
          <a:prstGeom prst="rect">
            <a:avLst/>
          </a:prstGeom>
          <a:noFill/>
        </p:spPr>
        <p:txBody>
          <a:bodyPr wrap="square" lIns="68580" tIns="34291" rIns="68580" bIns="34291" rtlCol="0">
            <a:spAutoFit/>
          </a:bodyPr>
          <a:lstStyle/>
          <a:p>
            <a:r>
              <a:rPr lang="zh-CN" altLang="en-US" sz="3600" dirty="0"/>
              <a:t>现有方法</a:t>
            </a:r>
            <a:endParaRPr lang="en-US" altLang="zh-CN" sz="3600" dirty="0"/>
          </a:p>
        </p:txBody>
      </p:sp>
      <p:sp>
        <p:nvSpPr>
          <p:cNvPr id="14" name="文本框 23"/>
          <p:cNvSpPr txBox="1"/>
          <p:nvPr/>
        </p:nvSpPr>
        <p:spPr>
          <a:xfrm>
            <a:off x="6302239" y="2387252"/>
            <a:ext cx="3707655" cy="623250"/>
          </a:xfrm>
          <a:prstGeom prst="rect">
            <a:avLst/>
          </a:prstGeom>
          <a:noFill/>
        </p:spPr>
        <p:txBody>
          <a:bodyPr wrap="square" lIns="68580" tIns="34291" rIns="68580" bIns="34291" rtlCol="0">
            <a:spAutoFit/>
          </a:bodyPr>
          <a:lstStyle/>
          <a:p>
            <a:r>
              <a:rPr lang="zh-CN" altLang="en-US" sz="3600" dirty="0"/>
              <a:t>深度强化学习</a:t>
            </a:r>
            <a:endParaRPr lang="en-US" altLang="zh-CN" sz="3600" dirty="0"/>
          </a:p>
        </p:txBody>
      </p:sp>
      <p:sp>
        <p:nvSpPr>
          <p:cNvPr id="15" name="文本框 24"/>
          <p:cNvSpPr txBox="1"/>
          <p:nvPr/>
        </p:nvSpPr>
        <p:spPr>
          <a:xfrm>
            <a:off x="6302239" y="3383020"/>
            <a:ext cx="3707655" cy="623250"/>
          </a:xfrm>
          <a:prstGeom prst="rect">
            <a:avLst/>
          </a:prstGeom>
          <a:noFill/>
        </p:spPr>
        <p:txBody>
          <a:bodyPr wrap="square" lIns="68580" tIns="34291" rIns="68580" bIns="34291" rtlCol="0">
            <a:spAutoFit/>
          </a:bodyPr>
          <a:lstStyle/>
          <a:p>
            <a:r>
              <a:rPr lang="zh-CN" altLang="en-US" sz="3600" dirty="0"/>
              <a:t>图神经网络</a:t>
            </a:r>
            <a:endParaRPr lang="en-US" altLang="zh-CN" sz="3600" dirty="0"/>
          </a:p>
        </p:txBody>
      </p:sp>
      <p:grpSp>
        <p:nvGrpSpPr>
          <p:cNvPr id="18"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68C3F23-4DBD-43F3-8EFC-FF45DA415BF5}"/>
              </a:ext>
            </a:extLst>
          </p:cNvPr>
          <p:cNvGrpSpPr>
            <a:grpSpLocks noChangeAspect="1"/>
          </p:cNvGrpSpPr>
          <p:nvPr>
            <p:custDataLst>
              <p:tags r:id="rId1"/>
            </p:custDataLst>
          </p:nvPr>
        </p:nvGrpSpPr>
        <p:grpSpPr>
          <a:xfrm>
            <a:off x="4308244" y="-155544"/>
            <a:ext cx="5617721" cy="5654703"/>
            <a:chOff x="2869804" y="2524126"/>
            <a:chExt cx="1824038" cy="1827213"/>
          </a:xfrm>
          <a:solidFill>
            <a:schemeClr val="tx1">
              <a:alpha val="4000"/>
            </a:schemeClr>
          </a:solidFill>
        </p:grpSpPr>
        <p:sp>
          <p:nvSpPr>
            <p:cNvPr id="19" name="isľíḑè">
              <a:extLst>
                <a:ext uri="{FF2B5EF4-FFF2-40B4-BE49-F238E27FC236}">
                  <a16:creationId xmlns:a16="http://schemas.microsoft.com/office/drawing/2014/main" id="{A2163CDA-5E7E-43A7-A0D9-FC9BE267B8EF}"/>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Slïḓê">
              <a:extLst>
                <a:ext uri="{FF2B5EF4-FFF2-40B4-BE49-F238E27FC236}">
                  <a16:creationId xmlns:a16="http://schemas.microsoft.com/office/drawing/2014/main" id="{49058CAB-960F-45D4-BD5B-75F45003285F}"/>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šľíḍe">
              <a:extLst>
                <a:ext uri="{FF2B5EF4-FFF2-40B4-BE49-F238E27FC236}">
                  <a16:creationId xmlns:a16="http://schemas.microsoft.com/office/drawing/2014/main" id="{8D601F80-193F-436E-BBBC-C9C4DF9EBBA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ṩlîḑé">
              <a:extLst>
                <a:ext uri="{FF2B5EF4-FFF2-40B4-BE49-F238E27FC236}">
                  <a16:creationId xmlns:a16="http://schemas.microsoft.com/office/drawing/2014/main" id="{FEDDE8D7-A342-4D4F-AA77-4447D827D2EB}"/>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î$ḷïḓè">
              <a:extLst>
                <a:ext uri="{FF2B5EF4-FFF2-40B4-BE49-F238E27FC236}">
                  <a16:creationId xmlns:a16="http://schemas.microsoft.com/office/drawing/2014/main" id="{78840F4A-A32C-4E55-8A70-59DF5680C70D}"/>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şḻíḍê">
              <a:extLst>
                <a:ext uri="{FF2B5EF4-FFF2-40B4-BE49-F238E27FC236}">
                  <a16:creationId xmlns:a16="http://schemas.microsoft.com/office/drawing/2014/main" id="{A2030F25-AA10-46CF-AD8D-6FEBDD8A2A87}"/>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9" name="íṣļïḑé">
              <a:extLst>
                <a:ext uri="{FF2B5EF4-FFF2-40B4-BE49-F238E27FC236}">
                  <a16:creationId xmlns:a16="http://schemas.microsoft.com/office/drawing/2014/main" id="{B5CFB6E5-EE70-4D1E-9F1E-5E0667B6A312}"/>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Sḷîḑe">
              <a:extLst>
                <a:ext uri="{FF2B5EF4-FFF2-40B4-BE49-F238E27FC236}">
                  <a16:creationId xmlns:a16="http://schemas.microsoft.com/office/drawing/2014/main" id="{F51E3C13-BB5F-4AA3-9D49-A6FD376EA8B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ŝľiḍé">
              <a:extLst>
                <a:ext uri="{FF2B5EF4-FFF2-40B4-BE49-F238E27FC236}">
                  <a16:creationId xmlns:a16="http://schemas.microsoft.com/office/drawing/2014/main" id="{057A76C2-54C2-4660-ADB8-7FA179F5080F}"/>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ṥļïḓè">
              <a:extLst>
                <a:ext uri="{FF2B5EF4-FFF2-40B4-BE49-F238E27FC236}">
                  <a16:creationId xmlns:a16="http://schemas.microsoft.com/office/drawing/2014/main" id="{57947B49-939B-4BE8-8B22-D63716D90EF6}"/>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šlïḓé">
              <a:extLst>
                <a:ext uri="{FF2B5EF4-FFF2-40B4-BE49-F238E27FC236}">
                  <a16:creationId xmlns:a16="http://schemas.microsoft.com/office/drawing/2014/main" id="{046BA4DB-61F3-4D44-92E5-B1DD3C12997E}"/>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Sľíďê">
              <a:extLst>
                <a:ext uri="{FF2B5EF4-FFF2-40B4-BE49-F238E27FC236}">
                  <a16:creationId xmlns:a16="http://schemas.microsoft.com/office/drawing/2014/main" id="{361BD069-32A7-4C9A-8373-3E7B6FE26AE2}"/>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ṡḻîďè">
              <a:extLst>
                <a:ext uri="{FF2B5EF4-FFF2-40B4-BE49-F238E27FC236}">
                  <a16:creationId xmlns:a16="http://schemas.microsoft.com/office/drawing/2014/main" id="{1AFA0BD0-E695-4DD1-8DD7-DB7A0D58147E}"/>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şļîḍe">
              <a:extLst>
                <a:ext uri="{FF2B5EF4-FFF2-40B4-BE49-F238E27FC236}">
                  <a16:creationId xmlns:a16="http://schemas.microsoft.com/office/drawing/2014/main" id="{6F4E3582-71B1-4365-99B8-E4B79D2380A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sľíḓê">
              <a:extLst>
                <a:ext uri="{FF2B5EF4-FFF2-40B4-BE49-F238E27FC236}">
                  <a16:creationId xmlns:a16="http://schemas.microsoft.com/office/drawing/2014/main" id="{55ED0831-C94B-4CD8-9F66-6E737C959A86}"/>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ŝḻiḍé">
              <a:extLst>
                <a:ext uri="{FF2B5EF4-FFF2-40B4-BE49-F238E27FC236}">
                  <a16:creationId xmlns:a16="http://schemas.microsoft.com/office/drawing/2014/main" id="{D7D3A850-65D6-4A2D-9734-91D44691815F}"/>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ṧliḑé">
              <a:extLst>
                <a:ext uri="{FF2B5EF4-FFF2-40B4-BE49-F238E27FC236}">
                  <a16:creationId xmlns:a16="http://schemas.microsoft.com/office/drawing/2014/main" id="{91E9BC0A-AA25-4C68-9AE9-91FED69347D1}"/>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Sḷîḍe">
              <a:extLst>
                <a:ext uri="{FF2B5EF4-FFF2-40B4-BE49-F238E27FC236}">
                  <a16:creationId xmlns:a16="http://schemas.microsoft.com/office/drawing/2014/main" id="{F3934943-1248-4F21-BEC1-DA08602E23B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şļidê">
              <a:extLst>
                <a:ext uri="{FF2B5EF4-FFF2-40B4-BE49-F238E27FC236}">
                  <a16:creationId xmlns:a16="http://schemas.microsoft.com/office/drawing/2014/main" id="{7F33DF1D-1AF1-4500-8E6E-E67626A8AEF5}"/>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şľíḓé">
              <a:extLst>
                <a:ext uri="{FF2B5EF4-FFF2-40B4-BE49-F238E27FC236}">
                  <a16:creationId xmlns:a16="http://schemas.microsoft.com/office/drawing/2014/main" id="{BE3D8131-95C4-45F8-B068-602A10C8B73B}"/>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ŝlîdè">
              <a:extLst>
                <a:ext uri="{FF2B5EF4-FFF2-40B4-BE49-F238E27FC236}">
                  <a16:creationId xmlns:a16="http://schemas.microsoft.com/office/drawing/2014/main" id="{39176084-D38E-42B8-87E7-6191C94C0FEB}"/>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ś1iḍe">
              <a:extLst>
                <a:ext uri="{FF2B5EF4-FFF2-40B4-BE49-F238E27FC236}">
                  <a16:creationId xmlns:a16="http://schemas.microsoft.com/office/drawing/2014/main" id="{90524DCF-89B1-40AA-8BBF-B00FEF92E786}"/>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ŝliḓè">
              <a:extLst>
                <a:ext uri="{FF2B5EF4-FFF2-40B4-BE49-F238E27FC236}">
                  <a16:creationId xmlns:a16="http://schemas.microsoft.com/office/drawing/2014/main" id="{489C0F8B-E641-4BBC-A4EC-4F6307F16A62}"/>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ṡḷíḑê">
              <a:extLst>
                <a:ext uri="{FF2B5EF4-FFF2-40B4-BE49-F238E27FC236}">
                  <a16:creationId xmlns:a16="http://schemas.microsoft.com/office/drawing/2014/main" id="{EDF2B639-B5F6-470C-AB89-673FBED8C949}"/>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ļiḑè">
              <a:extLst>
                <a:ext uri="{FF2B5EF4-FFF2-40B4-BE49-F238E27FC236}">
                  <a16:creationId xmlns:a16="http://schemas.microsoft.com/office/drawing/2014/main" id="{299509DC-59E7-4319-9D1A-9297B3280034}"/>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şḻîḓê">
              <a:extLst>
                <a:ext uri="{FF2B5EF4-FFF2-40B4-BE49-F238E27FC236}">
                  <a16:creationId xmlns:a16="http://schemas.microsoft.com/office/drawing/2014/main" id="{22D504C2-5CB4-477C-AF9B-A4429BF410C0}"/>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ṡḻíḑe">
              <a:extLst>
                <a:ext uri="{FF2B5EF4-FFF2-40B4-BE49-F238E27FC236}">
                  <a16:creationId xmlns:a16="http://schemas.microsoft.com/office/drawing/2014/main" id="{7EF2AF24-04E2-4FA8-AD57-18AD307B6572}"/>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ṣľíďè">
              <a:extLst>
                <a:ext uri="{FF2B5EF4-FFF2-40B4-BE49-F238E27FC236}">
                  <a16:creationId xmlns:a16="http://schemas.microsoft.com/office/drawing/2014/main" id="{6A37ACAE-0AC2-4F8A-AAF7-22EACE763F3C}"/>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51" name="文本框 20">
            <a:extLst>
              <a:ext uri="{FF2B5EF4-FFF2-40B4-BE49-F238E27FC236}">
                <a16:creationId xmlns:a16="http://schemas.microsoft.com/office/drawing/2014/main" id="{9BEB43DA-5E4E-49A2-8EC7-908851659433}"/>
              </a:ext>
            </a:extLst>
          </p:cNvPr>
          <p:cNvSpPr txBox="1"/>
          <p:nvPr/>
        </p:nvSpPr>
        <p:spPr>
          <a:xfrm>
            <a:off x="4879858" y="4331934"/>
            <a:ext cx="957743" cy="623250"/>
          </a:xfrm>
          <a:prstGeom prst="rect">
            <a:avLst/>
          </a:prstGeom>
          <a:noFill/>
        </p:spPr>
        <p:txBody>
          <a:bodyPr wrap="square" lIns="68580" tIns="34291" rIns="68580" bIns="34291" rtlCol="0">
            <a:spAutoFit/>
          </a:bodyPr>
          <a:lstStyle>
            <a:defPPr>
              <a:defRPr lang="zh-CN"/>
            </a:defPPr>
            <a:lvl1pPr algn="ctr">
              <a:defRPr sz="2800">
                <a:solidFill>
                  <a:srgbClr val="01B3C5"/>
                </a:solidFill>
                <a:latin typeface="Impact" panose="020B0806030902050204" pitchFamily="34" charset="0"/>
              </a:defRPr>
            </a:lvl1pPr>
          </a:lstStyle>
          <a:p>
            <a:r>
              <a:rPr lang="en-US" altLang="zh-CN" sz="3600" dirty="0">
                <a:solidFill>
                  <a:srgbClr val="025826"/>
                </a:solidFill>
              </a:rPr>
              <a:t>05</a:t>
            </a:r>
            <a:endParaRPr lang="zh-CN" altLang="en-US" sz="3600" dirty="0">
              <a:solidFill>
                <a:srgbClr val="025826"/>
              </a:solidFill>
            </a:endParaRPr>
          </a:p>
        </p:txBody>
      </p:sp>
      <p:sp>
        <p:nvSpPr>
          <p:cNvPr id="52" name="文本框 24">
            <a:extLst>
              <a:ext uri="{FF2B5EF4-FFF2-40B4-BE49-F238E27FC236}">
                <a16:creationId xmlns:a16="http://schemas.microsoft.com/office/drawing/2014/main" id="{9AC6980E-B1BA-4278-BA63-36B8AFAC9370}"/>
              </a:ext>
            </a:extLst>
          </p:cNvPr>
          <p:cNvSpPr txBox="1"/>
          <p:nvPr/>
        </p:nvSpPr>
        <p:spPr>
          <a:xfrm>
            <a:off x="6302238" y="4330210"/>
            <a:ext cx="3707655" cy="623250"/>
          </a:xfrm>
          <a:prstGeom prst="rect">
            <a:avLst/>
          </a:prstGeom>
          <a:noFill/>
        </p:spPr>
        <p:txBody>
          <a:bodyPr wrap="square" lIns="68580" tIns="34291" rIns="68580" bIns="34291" rtlCol="0">
            <a:spAutoFit/>
          </a:bodyPr>
          <a:lstStyle/>
          <a:p>
            <a:r>
              <a:rPr lang="en-US" altLang="zh-CN" sz="3600" dirty="0"/>
              <a:t>KDD</a:t>
            </a:r>
            <a:r>
              <a:rPr lang="zh-CN" altLang="en-US" sz="3600" dirty="0"/>
              <a:t>论文特点</a:t>
            </a:r>
            <a:endParaRPr lang="en-US" altLang="zh-CN" sz="3600" dirty="0"/>
          </a:p>
        </p:txBody>
      </p:sp>
      <p:sp>
        <p:nvSpPr>
          <p:cNvPr id="53" name="文本框 20">
            <a:extLst>
              <a:ext uri="{FF2B5EF4-FFF2-40B4-BE49-F238E27FC236}">
                <a16:creationId xmlns:a16="http://schemas.microsoft.com/office/drawing/2014/main" id="{BC3924A8-3942-4F59-9478-30A9E32DC5FC}"/>
              </a:ext>
            </a:extLst>
          </p:cNvPr>
          <p:cNvSpPr txBox="1"/>
          <p:nvPr/>
        </p:nvSpPr>
        <p:spPr>
          <a:xfrm>
            <a:off x="4867649" y="5261225"/>
            <a:ext cx="957743" cy="623250"/>
          </a:xfrm>
          <a:prstGeom prst="rect">
            <a:avLst/>
          </a:prstGeom>
          <a:noFill/>
        </p:spPr>
        <p:txBody>
          <a:bodyPr wrap="square" lIns="68580" tIns="34291" rIns="68580" bIns="34291" rtlCol="0">
            <a:spAutoFit/>
          </a:bodyPr>
          <a:lstStyle>
            <a:defPPr>
              <a:defRPr lang="zh-CN"/>
            </a:defPPr>
            <a:lvl1pPr algn="ctr">
              <a:defRPr sz="2800">
                <a:solidFill>
                  <a:srgbClr val="01B3C5"/>
                </a:solidFill>
                <a:latin typeface="Impact" panose="020B0806030902050204" pitchFamily="34" charset="0"/>
              </a:defRPr>
            </a:lvl1pPr>
          </a:lstStyle>
          <a:p>
            <a:r>
              <a:rPr lang="en-US" altLang="zh-CN" sz="3600" dirty="0">
                <a:solidFill>
                  <a:srgbClr val="025826"/>
                </a:solidFill>
              </a:rPr>
              <a:t>06</a:t>
            </a:r>
            <a:endParaRPr lang="zh-CN" altLang="en-US" sz="3600" dirty="0">
              <a:solidFill>
                <a:srgbClr val="025826"/>
              </a:solidFill>
            </a:endParaRPr>
          </a:p>
        </p:txBody>
      </p:sp>
      <p:sp>
        <p:nvSpPr>
          <p:cNvPr id="54" name="文本框 24">
            <a:extLst>
              <a:ext uri="{FF2B5EF4-FFF2-40B4-BE49-F238E27FC236}">
                <a16:creationId xmlns:a16="http://schemas.microsoft.com/office/drawing/2014/main" id="{F54D9783-0F08-4A65-8ED2-8F87A7A1A22C}"/>
              </a:ext>
            </a:extLst>
          </p:cNvPr>
          <p:cNvSpPr txBox="1"/>
          <p:nvPr/>
        </p:nvSpPr>
        <p:spPr>
          <a:xfrm>
            <a:off x="6347052" y="5300858"/>
            <a:ext cx="3707655" cy="623250"/>
          </a:xfrm>
          <a:prstGeom prst="rect">
            <a:avLst/>
          </a:prstGeom>
          <a:noFill/>
        </p:spPr>
        <p:txBody>
          <a:bodyPr wrap="square" lIns="68580" tIns="34291" rIns="68580" bIns="34291" rtlCol="0">
            <a:spAutoFit/>
          </a:bodyPr>
          <a:lstStyle/>
          <a:p>
            <a:r>
              <a:rPr lang="zh-CN" altLang="en-US" sz="3600" dirty="0"/>
              <a:t>代码实现</a:t>
            </a:r>
            <a:endParaRPr lang="en-US" altLang="zh-CN" sz="3600" dirty="0"/>
          </a:p>
        </p:txBody>
      </p:sp>
    </p:spTree>
    <p:extLst>
      <p:ext uri="{BB962C8B-B14F-4D97-AF65-F5344CB8AC3E}">
        <p14:creationId xmlns:p14="http://schemas.microsoft.com/office/powerpoint/2010/main" val="3406625928"/>
      </p:ext>
    </p:extLst>
  </p:cSld>
  <p:clrMapOvr>
    <a:masterClrMapping/>
  </p:clrMapOvr>
  <mc:AlternateContent xmlns:mc="http://schemas.openxmlformats.org/markup-compatibility/2006" xmlns:p14="http://schemas.microsoft.com/office/powerpoint/2010/main">
    <mc:Choice Requires="p14">
      <p:transition spd="slow" p14:dur="2000" advTm="97"/>
    </mc:Choice>
    <mc:Fallback xmlns="">
      <p:transition spd="slow" advTm="9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代码</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3243E0F0-15C2-FB46-B8D6-9756F0343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96" y="1130628"/>
            <a:ext cx="6502400" cy="5143500"/>
          </a:xfrm>
          <a:prstGeom prst="rect">
            <a:avLst/>
          </a:prstGeom>
        </p:spPr>
      </p:pic>
      <p:pic>
        <p:nvPicPr>
          <p:cNvPr id="40" name="图片 39">
            <a:extLst>
              <a:ext uri="{FF2B5EF4-FFF2-40B4-BE49-F238E27FC236}">
                <a16:creationId xmlns:a16="http://schemas.microsoft.com/office/drawing/2014/main" id="{C1B89937-FBF5-C04C-9C11-387D82F23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615" y="3255344"/>
            <a:ext cx="4497211" cy="623891"/>
          </a:xfrm>
          <a:prstGeom prst="rect">
            <a:avLst/>
          </a:prstGeom>
        </p:spPr>
      </p:pic>
    </p:spTree>
    <p:extLst>
      <p:ext uri="{BB962C8B-B14F-4D97-AF65-F5344CB8AC3E}">
        <p14:creationId xmlns:p14="http://schemas.microsoft.com/office/powerpoint/2010/main" val="41093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整体损失函数</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EA035DA-518A-4C84-87B8-5C54F5A23561}"/>
              </a:ext>
            </a:extLst>
          </p:cNvPr>
          <p:cNvSpPr/>
          <p:nvPr/>
        </p:nvSpPr>
        <p:spPr>
          <a:xfrm>
            <a:off x="8562214" y="5136543"/>
            <a:ext cx="2603021" cy="1400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408BEC5C-880F-8844-A293-FC86A15B42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064" y="4538195"/>
            <a:ext cx="5002883" cy="793409"/>
          </a:xfrm>
          <a:prstGeom prst="rect">
            <a:avLst/>
          </a:prstGeom>
        </p:spPr>
      </p:pic>
      <p:pic>
        <p:nvPicPr>
          <p:cNvPr id="39" name="图片 38">
            <a:extLst>
              <a:ext uri="{FF2B5EF4-FFF2-40B4-BE49-F238E27FC236}">
                <a16:creationId xmlns:a16="http://schemas.microsoft.com/office/drawing/2014/main" id="{3FF061B9-1E74-6147-80C4-847BE1BC8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5064" y="2213951"/>
            <a:ext cx="5296130" cy="1394745"/>
          </a:xfrm>
          <a:prstGeom prst="rect">
            <a:avLst/>
          </a:prstGeom>
        </p:spPr>
      </p:pic>
      <p:sp>
        <p:nvSpPr>
          <p:cNvPr id="40" name="文本框 39">
            <a:extLst>
              <a:ext uri="{FF2B5EF4-FFF2-40B4-BE49-F238E27FC236}">
                <a16:creationId xmlns:a16="http://schemas.microsoft.com/office/drawing/2014/main" id="{74754678-7CA9-8B45-A121-06E490BD62D4}"/>
              </a:ext>
            </a:extLst>
          </p:cNvPr>
          <p:cNvSpPr txBox="1"/>
          <p:nvPr/>
        </p:nvSpPr>
        <p:spPr>
          <a:xfrm>
            <a:off x="1059550" y="1686053"/>
            <a:ext cx="3594788" cy="386414"/>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sequential prediction decoder</a:t>
            </a:r>
            <a:endParaRPr lang="zh-CN" altLang="en-US" sz="2400" dirty="0">
              <a:latin typeface="Times New Roman" panose="02020603050405020304" pitchFamily="18" charset="0"/>
              <a:cs typeface="Times New Roman" panose="02020603050405020304" pitchFamily="18" charset="0"/>
            </a:endParaRPr>
          </a:p>
        </p:txBody>
      </p:sp>
      <p:sp>
        <p:nvSpPr>
          <p:cNvPr id="70" name="矩形 69">
            <a:extLst>
              <a:ext uri="{FF2B5EF4-FFF2-40B4-BE49-F238E27FC236}">
                <a16:creationId xmlns:a16="http://schemas.microsoft.com/office/drawing/2014/main" id="{1FA0C3E6-242F-E24C-9C0B-4049EDADECB8}"/>
              </a:ext>
            </a:extLst>
          </p:cNvPr>
          <p:cNvSpPr/>
          <p:nvPr/>
        </p:nvSpPr>
        <p:spPr>
          <a:xfrm>
            <a:off x="1120510" y="4051116"/>
            <a:ext cx="3320504" cy="386414"/>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edge classification decoder</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3359FA9-D0C2-3E41-856C-FE13C2C892DB}"/>
              </a:ext>
            </a:extLst>
          </p:cNvPr>
          <p:cNvSpPr txBox="1"/>
          <p:nvPr/>
        </p:nvSpPr>
        <p:spPr>
          <a:xfrm>
            <a:off x="7156192" y="2213951"/>
            <a:ext cx="2339102" cy="461665"/>
          </a:xfrm>
          <a:prstGeom prst="rect">
            <a:avLst/>
          </a:prstGeom>
          <a:noFill/>
        </p:spPr>
        <p:txBody>
          <a:bodyPr wrap="none" rtlCol="0">
            <a:spAutoFit/>
          </a:bodyPr>
          <a:lstStyle/>
          <a:p>
            <a:r>
              <a:rPr kumimoji="1" lang="zh-CN" altLang="en-US" sz="2400" dirty="0">
                <a:latin typeface="SimSun" panose="02010600030101010101" pitchFamily="2" charset="-122"/>
                <a:ea typeface="SimSun" panose="02010600030101010101" pitchFamily="2" charset="-122"/>
              </a:rPr>
              <a:t>整体损失函数：</a:t>
            </a:r>
          </a:p>
        </p:txBody>
      </p:sp>
      <p:pic>
        <p:nvPicPr>
          <p:cNvPr id="8" name="图片 7">
            <a:extLst>
              <a:ext uri="{FF2B5EF4-FFF2-40B4-BE49-F238E27FC236}">
                <a16:creationId xmlns:a16="http://schemas.microsoft.com/office/drawing/2014/main" id="{4616082C-C06A-564F-84C2-AB6114E210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8245" y="2884796"/>
            <a:ext cx="3606800" cy="723900"/>
          </a:xfrm>
          <a:prstGeom prst="rect">
            <a:avLst/>
          </a:prstGeom>
        </p:spPr>
      </p:pic>
    </p:spTree>
    <p:extLst>
      <p:ext uri="{BB962C8B-B14F-4D97-AF65-F5344CB8AC3E}">
        <p14:creationId xmlns:p14="http://schemas.microsoft.com/office/powerpoint/2010/main" val="3129141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算法流程</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EA035DA-518A-4C84-87B8-5C54F5A23561}"/>
              </a:ext>
            </a:extLst>
          </p:cNvPr>
          <p:cNvSpPr/>
          <p:nvPr/>
        </p:nvSpPr>
        <p:spPr>
          <a:xfrm>
            <a:off x="8562214" y="5136543"/>
            <a:ext cx="2603021" cy="1400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CD97A264-89C2-F147-B6B4-A011CD19E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9385" y="1163426"/>
            <a:ext cx="5208812" cy="5289222"/>
          </a:xfrm>
          <a:prstGeom prst="rect">
            <a:avLst/>
          </a:prstGeom>
        </p:spPr>
      </p:pic>
    </p:spTree>
    <p:extLst>
      <p:ext uri="{BB962C8B-B14F-4D97-AF65-F5344CB8AC3E}">
        <p14:creationId xmlns:p14="http://schemas.microsoft.com/office/powerpoint/2010/main" val="194665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代码</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910D0FE-E064-4F49-8C86-4EA71465C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035050"/>
            <a:ext cx="10934700" cy="4787900"/>
          </a:xfrm>
          <a:prstGeom prst="rect">
            <a:avLst/>
          </a:prstGeom>
        </p:spPr>
      </p:pic>
    </p:spTree>
    <p:extLst>
      <p:ext uri="{BB962C8B-B14F-4D97-AF65-F5344CB8AC3E}">
        <p14:creationId xmlns:p14="http://schemas.microsoft.com/office/powerpoint/2010/main" val="179020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15826"/>
                </a:solidFill>
                <a:latin typeface="微软雅黑" panose="020B0503020204020204" pitchFamily="34" charset="-122"/>
                <a:ea typeface="微软雅黑" panose="020B0503020204020204" pitchFamily="34" charset="-122"/>
              </a:rPr>
              <a:t>车辆路径问题</a:t>
            </a:r>
            <a:endParaRPr lang="zh-CN" altLang="en-US" sz="3200" dirty="0">
              <a:solidFill>
                <a:srgbClr val="015826"/>
              </a:solidFill>
              <a:latin typeface="思源黑体" panose="020B0500000000000000" pitchFamily="34" charset="-122"/>
              <a:ea typeface="思源黑体" panose="020B0500000000000000" pitchFamily="34" charset="-122"/>
            </a:endParaRP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664324"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71" name="图片 70">
            <a:extLst>
              <a:ext uri="{FF2B5EF4-FFF2-40B4-BE49-F238E27FC236}">
                <a16:creationId xmlns:a16="http://schemas.microsoft.com/office/drawing/2014/main" id="{C3017B8D-5713-4463-B985-A4C1FB74BF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232" y="1323110"/>
            <a:ext cx="5380186" cy="4511431"/>
          </a:xfrm>
          <a:prstGeom prst="rect">
            <a:avLst/>
          </a:prstGeom>
        </p:spPr>
      </p:pic>
      <p:sp>
        <p:nvSpPr>
          <p:cNvPr id="3" name="矩形 2"/>
          <p:cNvSpPr/>
          <p:nvPr/>
        </p:nvSpPr>
        <p:spPr>
          <a:xfrm>
            <a:off x="6457989" y="1181148"/>
            <a:ext cx="5083881" cy="4247317"/>
          </a:xfrm>
          <a:prstGeom prst="rect">
            <a:avLst/>
          </a:prstGeom>
        </p:spPr>
        <p:txBody>
          <a:bodyPr wrap="square">
            <a:spAutoFit/>
          </a:bodyPr>
          <a:lstStyle/>
          <a:p>
            <a:pPr>
              <a:lnSpc>
                <a:spcPct val="150000"/>
              </a:lnSpc>
            </a:pPr>
            <a:r>
              <a:rPr lang="zh-CN" altLang="en-US" sz="2000" dirty="0">
                <a:solidFill>
                  <a:srgbClr val="121212"/>
                </a:solidFill>
                <a:latin typeface="Times New Roman" panose="02020603050405020304" pitchFamily="18" charset="0"/>
                <a:ea typeface="宋体" panose="02010600030101010101" pitchFamily="2" charset="-122"/>
              </a:rPr>
              <a:t>车辆路径问题</a:t>
            </a:r>
            <a:r>
              <a:rPr lang="en-US" altLang="zh-CN" sz="2000" dirty="0">
                <a:solidFill>
                  <a:srgbClr val="121212"/>
                </a:solidFill>
                <a:latin typeface="Times New Roman" panose="02020603050405020304" pitchFamily="18" charset="0"/>
                <a:ea typeface="宋体" panose="02010600030101010101" pitchFamily="2" charset="-122"/>
              </a:rPr>
              <a:t>(vehicle routing problem</a:t>
            </a:r>
            <a:r>
              <a:rPr lang="zh-CN" altLang="en-US" sz="2000" dirty="0">
                <a:solidFill>
                  <a:srgbClr val="121212"/>
                </a:solidFill>
                <a:latin typeface="Times New Roman" panose="02020603050405020304" pitchFamily="18" charset="0"/>
                <a:ea typeface="宋体" panose="02010600030101010101" pitchFamily="2" charset="-122"/>
              </a:rPr>
              <a:t>，</a:t>
            </a:r>
            <a:r>
              <a:rPr lang="en-US" altLang="zh-CN" sz="2000" dirty="0">
                <a:solidFill>
                  <a:srgbClr val="121212"/>
                </a:solidFill>
                <a:latin typeface="Times New Roman" panose="02020603050405020304" pitchFamily="18" charset="0"/>
                <a:ea typeface="宋体" panose="02010600030101010101" pitchFamily="2" charset="-122"/>
              </a:rPr>
              <a:t>VRP)</a:t>
            </a:r>
            <a:r>
              <a:rPr lang="zh-CN" altLang="en-US" sz="2000" dirty="0">
                <a:solidFill>
                  <a:srgbClr val="121212"/>
                </a:solidFill>
                <a:latin typeface="Times New Roman" panose="02020603050405020304" pitchFamily="18" charset="0"/>
                <a:ea typeface="宋体" panose="02010600030101010101" pitchFamily="2" charset="-122"/>
              </a:rPr>
              <a:t>给定一组有容量限制的车辆的集合、一个物流中心（或供货地）、若干有供货需求的客户，组织适当的行车路线，使车辆有序地通过所有的客户，在满足一定的约束条件（如需求量、服务时间限制、车辆容量限制、行驶里程限制等）下，达到一定的目标（如路程最短、费用极小、时间尽量少、使用车辆数尽量少等）。</a:t>
            </a:r>
            <a:endParaRPr lang="zh-CN" altLang="en-US" sz="20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04975048"/>
      </p:ext>
    </p:extLst>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深度强化学习</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EA035DA-518A-4C84-87B8-5C54F5A23561}"/>
              </a:ext>
            </a:extLst>
          </p:cNvPr>
          <p:cNvSpPr/>
          <p:nvPr/>
        </p:nvSpPr>
        <p:spPr>
          <a:xfrm>
            <a:off x="8562214" y="5136543"/>
            <a:ext cx="2603021" cy="1400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图示&#10;&#10;描述已自动生成">
            <a:extLst>
              <a:ext uri="{FF2B5EF4-FFF2-40B4-BE49-F238E27FC236}">
                <a16:creationId xmlns:a16="http://schemas.microsoft.com/office/drawing/2014/main" id="{5A277AB0-5B8D-48E9-864F-60651C11C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732" y="4018191"/>
            <a:ext cx="5199232" cy="2894728"/>
          </a:xfrm>
          <a:prstGeom prst="rect">
            <a:avLst/>
          </a:prstGeom>
        </p:spPr>
      </p:pic>
      <p:sp>
        <p:nvSpPr>
          <p:cNvPr id="8" name="文本框 7">
            <a:extLst>
              <a:ext uri="{FF2B5EF4-FFF2-40B4-BE49-F238E27FC236}">
                <a16:creationId xmlns:a16="http://schemas.microsoft.com/office/drawing/2014/main" id="{A2673B94-2910-446D-BDD8-168CC1F1C79C}"/>
              </a:ext>
            </a:extLst>
          </p:cNvPr>
          <p:cNvSpPr txBox="1"/>
          <p:nvPr/>
        </p:nvSpPr>
        <p:spPr>
          <a:xfrm>
            <a:off x="1400338" y="2602121"/>
            <a:ext cx="184731" cy="369332"/>
          </a:xfrm>
          <a:prstGeom prst="rect">
            <a:avLst/>
          </a:prstGeom>
          <a:noFill/>
        </p:spPr>
        <p:txBody>
          <a:bodyPr wrap="none" rtlCol="0">
            <a:spAutoFit/>
          </a:bodyPr>
          <a:lstStyle/>
          <a:p>
            <a:endParaRPr lang="zh-CN" altLang="en-US" dirty="0"/>
          </a:p>
        </p:txBody>
      </p:sp>
      <p:pic>
        <p:nvPicPr>
          <p:cNvPr id="10" name="图片 9" descr="文本, 信件&#10;&#10;描述已自动生成">
            <a:extLst>
              <a:ext uri="{FF2B5EF4-FFF2-40B4-BE49-F238E27FC236}">
                <a16:creationId xmlns:a16="http://schemas.microsoft.com/office/drawing/2014/main" id="{A1D55806-76F8-4572-83ED-303B140CC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824" y="1159918"/>
            <a:ext cx="8309402" cy="1692362"/>
          </a:xfrm>
          <a:prstGeom prst="rect">
            <a:avLst/>
          </a:prstGeom>
        </p:spPr>
      </p:pic>
      <p:pic>
        <p:nvPicPr>
          <p:cNvPr id="11" name="图片 10">
            <a:extLst>
              <a:ext uri="{FF2B5EF4-FFF2-40B4-BE49-F238E27FC236}">
                <a16:creationId xmlns:a16="http://schemas.microsoft.com/office/drawing/2014/main" id="{2A772BA1-2643-41CD-811F-33017D9ADBC6}"/>
              </a:ext>
            </a:extLst>
          </p:cNvPr>
          <p:cNvPicPr>
            <a:picLocks noChangeAspect="1"/>
          </p:cNvPicPr>
          <p:nvPr/>
        </p:nvPicPr>
        <p:blipFill>
          <a:blip r:embed="rId6"/>
          <a:stretch>
            <a:fillRect/>
          </a:stretch>
        </p:blipFill>
        <p:spPr>
          <a:xfrm>
            <a:off x="1068824" y="3048150"/>
            <a:ext cx="8898418" cy="880573"/>
          </a:xfrm>
          <a:prstGeom prst="rect">
            <a:avLst/>
          </a:prstGeom>
        </p:spPr>
      </p:pic>
    </p:spTree>
    <p:extLst>
      <p:ext uri="{BB962C8B-B14F-4D97-AF65-F5344CB8AC3E}">
        <p14:creationId xmlns:p14="http://schemas.microsoft.com/office/powerpoint/2010/main" val="2083651773"/>
      </p:ext>
    </p:extLst>
  </p:cSld>
  <p:clrMapOvr>
    <a:masterClrMapping/>
  </p:clrMapOvr>
  <mc:AlternateContent xmlns:mc="http://schemas.openxmlformats.org/markup-compatibility/2006" xmlns:p14="http://schemas.microsoft.com/office/powerpoint/2010/main">
    <mc:Choice Requires="p14">
      <p:transition spd="slow" p14:dur="2000" advTm="396"/>
    </mc:Choice>
    <mc:Fallback xmlns="">
      <p:transition spd="slow" advTm="3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深度强化学习</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2673B94-2910-446D-BDD8-168CC1F1C79C}"/>
              </a:ext>
            </a:extLst>
          </p:cNvPr>
          <p:cNvSpPr txBox="1"/>
          <p:nvPr/>
        </p:nvSpPr>
        <p:spPr>
          <a:xfrm>
            <a:off x="1400338" y="2602121"/>
            <a:ext cx="184731" cy="369332"/>
          </a:xfrm>
          <a:prstGeom prst="rect">
            <a:avLst/>
          </a:prstGeom>
          <a:noFill/>
        </p:spPr>
        <p:txBody>
          <a:bodyPr wrap="none" rtlCol="0">
            <a:spAutoFit/>
          </a:bodyPr>
          <a:lstStyle/>
          <a:p>
            <a:endParaRPr lang="zh-CN" altLang="en-US" dirty="0"/>
          </a:p>
        </p:txBody>
      </p:sp>
      <p:grpSp>
        <p:nvGrpSpPr>
          <p:cNvPr id="7" name="组合 6"/>
          <p:cNvGrpSpPr/>
          <p:nvPr/>
        </p:nvGrpSpPr>
        <p:grpSpPr>
          <a:xfrm>
            <a:off x="8432192" y="1365479"/>
            <a:ext cx="3176554" cy="4284499"/>
            <a:chOff x="8601636" y="1418569"/>
            <a:chExt cx="2666989" cy="3597204"/>
          </a:xfrm>
        </p:grpSpPr>
        <p:grpSp>
          <p:nvGrpSpPr>
            <p:cNvPr id="25" name="组合 24">
              <a:extLst>
                <a:ext uri="{FF2B5EF4-FFF2-40B4-BE49-F238E27FC236}">
                  <a16:creationId xmlns:a16="http://schemas.microsoft.com/office/drawing/2014/main" id="{47DE1A18-2E37-40B1-A9CA-AB73CC7690AC}"/>
                </a:ext>
              </a:extLst>
            </p:cNvPr>
            <p:cNvGrpSpPr/>
            <p:nvPr/>
          </p:nvGrpSpPr>
          <p:grpSpPr>
            <a:xfrm>
              <a:off x="9026598" y="1426023"/>
              <a:ext cx="1139781" cy="805103"/>
              <a:chOff x="4676775" y="2590800"/>
              <a:chExt cx="1562046" cy="1103377"/>
            </a:xfrm>
          </p:grpSpPr>
          <p:pic>
            <p:nvPicPr>
              <p:cNvPr id="23" name="图片 22">
                <a:extLst>
                  <a:ext uri="{FF2B5EF4-FFF2-40B4-BE49-F238E27FC236}">
                    <a16:creationId xmlns:a16="http://schemas.microsoft.com/office/drawing/2014/main" id="{A1E3521D-BF5B-4774-8005-25EE9A3FF60D}"/>
                  </a:ext>
                </a:extLst>
              </p:cNvPr>
              <p:cNvPicPr>
                <a:picLocks noChangeAspect="1"/>
              </p:cNvPicPr>
              <p:nvPr/>
            </p:nvPicPr>
            <p:blipFill>
              <a:blip r:embed="rId4"/>
              <a:stretch>
                <a:fillRect/>
              </a:stretch>
            </p:blipFill>
            <p:spPr>
              <a:xfrm rot="1795669">
                <a:off x="4676775" y="2590800"/>
                <a:ext cx="1562046" cy="922551"/>
              </a:xfrm>
              <a:prstGeom prst="rect">
                <a:avLst/>
              </a:prstGeom>
            </p:spPr>
          </p:pic>
          <p:sp>
            <p:nvSpPr>
              <p:cNvPr id="24" name="矩形 23">
                <a:extLst>
                  <a:ext uri="{FF2B5EF4-FFF2-40B4-BE49-F238E27FC236}">
                    <a16:creationId xmlns:a16="http://schemas.microsoft.com/office/drawing/2014/main" id="{341C89A2-0EE3-47AD-8438-95075D8FB7E6}"/>
                  </a:ext>
                </a:extLst>
              </p:cNvPr>
              <p:cNvSpPr/>
              <p:nvPr/>
            </p:nvSpPr>
            <p:spPr>
              <a:xfrm>
                <a:off x="5193792" y="3429001"/>
                <a:ext cx="1018903" cy="2651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D29180D0-101D-44B7-8965-27BEB9459273}"/>
                </a:ext>
              </a:extLst>
            </p:cNvPr>
            <p:cNvPicPr>
              <a:picLocks noChangeAspect="1"/>
            </p:cNvPicPr>
            <p:nvPr/>
          </p:nvPicPr>
          <p:blipFill>
            <a:blip r:embed="rId5"/>
            <a:stretch>
              <a:fillRect/>
            </a:stretch>
          </p:blipFill>
          <p:spPr>
            <a:xfrm>
              <a:off x="9206290" y="4279413"/>
              <a:ext cx="819330" cy="736360"/>
            </a:xfrm>
            <a:prstGeom prst="rect">
              <a:avLst/>
            </a:prstGeom>
          </p:spPr>
        </p:pic>
        <p:pic>
          <p:nvPicPr>
            <p:cNvPr id="11" name="图片 10">
              <a:extLst>
                <a:ext uri="{FF2B5EF4-FFF2-40B4-BE49-F238E27FC236}">
                  <a16:creationId xmlns:a16="http://schemas.microsoft.com/office/drawing/2014/main" id="{D5F26DC1-3520-4C98-883D-837EF457F41D}"/>
                </a:ext>
              </a:extLst>
            </p:cNvPr>
            <p:cNvPicPr>
              <a:picLocks noChangeAspect="1"/>
            </p:cNvPicPr>
            <p:nvPr/>
          </p:nvPicPr>
          <p:blipFill>
            <a:blip r:embed="rId6"/>
            <a:stretch>
              <a:fillRect/>
            </a:stretch>
          </p:blipFill>
          <p:spPr>
            <a:xfrm>
              <a:off x="8876820" y="3250481"/>
              <a:ext cx="424962" cy="587448"/>
            </a:xfrm>
            <a:prstGeom prst="rect">
              <a:avLst/>
            </a:prstGeom>
          </p:spPr>
        </p:pic>
        <p:pic>
          <p:nvPicPr>
            <p:cNvPr id="75" name="图片 74">
              <a:extLst>
                <a:ext uri="{FF2B5EF4-FFF2-40B4-BE49-F238E27FC236}">
                  <a16:creationId xmlns:a16="http://schemas.microsoft.com/office/drawing/2014/main" id="{5130E259-0E31-437B-BDBA-55174C6DC784}"/>
                </a:ext>
              </a:extLst>
            </p:cNvPr>
            <p:cNvPicPr>
              <a:picLocks noChangeAspect="1"/>
            </p:cNvPicPr>
            <p:nvPr/>
          </p:nvPicPr>
          <p:blipFill>
            <a:blip r:embed="rId6"/>
            <a:stretch>
              <a:fillRect/>
            </a:stretch>
          </p:blipFill>
          <p:spPr>
            <a:xfrm>
              <a:off x="10418701" y="1418569"/>
              <a:ext cx="424962" cy="587448"/>
            </a:xfrm>
            <a:prstGeom prst="rect">
              <a:avLst/>
            </a:prstGeom>
          </p:spPr>
        </p:pic>
        <p:pic>
          <p:nvPicPr>
            <p:cNvPr id="76" name="图片 75">
              <a:extLst>
                <a:ext uri="{FF2B5EF4-FFF2-40B4-BE49-F238E27FC236}">
                  <a16:creationId xmlns:a16="http://schemas.microsoft.com/office/drawing/2014/main" id="{B77E221B-A5A1-4541-8A65-8F345565BC2C}"/>
                </a:ext>
              </a:extLst>
            </p:cNvPr>
            <p:cNvPicPr>
              <a:picLocks noChangeAspect="1"/>
            </p:cNvPicPr>
            <p:nvPr/>
          </p:nvPicPr>
          <p:blipFill>
            <a:blip r:embed="rId6"/>
            <a:stretch>
              <a:fillRect/>
            </a:stretch>
          </p:blipFill>
          <p:spPr>
            <a:xfrm>
              <a:off x="10843663" y="2549310"/>
              <a:ext cx="424962" cy="587448"/>
            </a:xfrm>
            <a:prstGeom prst="rect">
              <a:avLst/>
            </a:prstGeom>
          </p:spPr>
        </p:pic>
        <p:pic>
          <p:nvPicPr>
            <p:cNvPr id="77" name="图片 76">
              <a:extLst>
                <a:ext uri="{FF2B5EF4-FFF2-40B4-BE49-F238E27FC236}">
                  <a16:creationId xmlns:a16="http://schemas.microsoft.com/office/drawing/2014/main" id="{D15824D2-238F-463F-A427-2E033AC66DD9}"/>
                </a:ext>
              </a:extLst>
            </p:cNvPr>
            <p:cNvPicPr>
              <a:picLocks noChangeAspect="1"/>
            </p:cNvPicPr>
            <p:nvPr/>
          </p:nvPicPr>
          <p:blipFill>
            <a:blip r:embed="rId6"/>
            <a:stretch>
              <a:fillRect/>
            </a:stretch>
          </p:blipFill>
          <p:spPr>
            <a:xfrm>
              <a:off x="8601636" y="2206110"/>
              <a:ext cx="424962" cy="587448"/>
            </a:xfrm>
            <a:prstGeom prst="rect">
              <a:avLst/>
            </a:prstGeom>
          </p:spPr>
        </p:pic>
        <p:pic>
          <p:nvPicPr>
            <p:cNvPr id="78" name="图片 77">
              <a:extLst>
                <a:ext uri="{FF2B5EF4-FFF2-40B4-BE49-F238E27FC236}">
                  <a16:creationId xmlns:a16="http://schemas.microsoft.com/office/drawing/2014/main" id="{D256012A-60A8-4B16-ABAD-8B428B7A178A}"/>
                </a:ext>
              </a:extLst>
            </p:cNvPr>
            <p:cNvPicPr>
              <a:picLocks noChangeAspect="1"/>
            </p:cNvPicPr>
            <p:nvPr/>
          </p:nvPicPr>
          <p:blipFill>
            <a:blip r:embed="rId6"/>
            <a:stretch>
              <a:fillRect/>
            </a:stretch>
          </p:blipFill>
          <p:spPr>
            <a:xfrm>
              <a:off x="9520531" y="2079590"/>
              <a:ext cx="424962" cy="587448"/>
            </a:xfrm>
            <a:prstGeom prst="rect">
              <a:avLst/>
            </a:prstGeom>
          </p:spPr>
        </p:pic>
        <p:cxnSp>
          <p:nvCxnSpPr>
            <p:cNvPr id="16" name="直接箭头连接符 15">
              <a:extLst>
                <a:ext uri="{FF2B5EF4-FFF2-40B4-BE49-F238E27FC236}">
                  <a16:creationId xmlns:a16="http://schemas.microsoft.com/office/drawing/2014/main" id="{FAD606F7-2403-4FFC-84FD-A14A116BE8F8}"/>
                </a:ext>
              </a:extLst>
            </p:cNvPr>
            <p:cNvCxnSpPr>
              <a:stCxn id="3" idx="0"/>
              <a:endCxn id="11" idx="2"/>
            </p:cNvCxnSpPr>
            <p:nvPr/>
          </p:nvCxnSpPr>
          <p:spPr>
            <a:xfrm flipH="1" flipV="1">
              <a:off x="9089301" y="3837929"/>
              <a:ext cx="526654" cy="4414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74BA2BEA-9150-4378-9745-6208FC757AFA}"/>
                </a:ext>
              </a:extLst>
            </p:cNvPr>
            <p:cNvCxnSpPr>
              <a:cxnSpLocks/>
              <a:stCxn id="11" idx="0"/>
              <a:endCxn id="77" idx="2"/>
            </p:cNvCxnSpPr>
            <p:nvPr/>
          </p:nvCxnSpPr>
          <p:spPr>
            <a:xfrm flipH="1" flipV="1">
              <a:off x="8814117" y="2793558"/>
              <a:ext cx="275184" cy="4569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DD3470D0-4C55-406C-A40D-28E328E60DC3}"/>
                </a:ext>
              </a:extLst>
            </p:cNvPr>
            <p:cNvCxnSpPr>
              <a:cxnSpLocks/>
              <a:stCxn id="77" idx="3"/>
              <a:endCxn id="78" idx="1"/>
            </p:cNvCxnSpPr>
            <p:nvPr/>
          </p:nvCxnSpPr>
          <p:spPr>
            <a:xfrm flipV="1">
              <a:off x="9026598" y="2373314"/>
              <a:ext cx="493933" cy="1265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1" name="图片 80">
              <a:extLst>
                <a:ext uri="{FF2B5EF4-FFF2-40B4-BE49-F238E27FC236}">
                  <a16:creationId xmlns:a16="http://schemas.microsoft.com/office/drawing/2014/main" id="{3C41FA01-F618-4BE3-BD1A-DC3E4A1FFE34}"/>
                </a:ext>
              </a:extLst>
            </p:cNvPr>
            <p:cNvPicPr>
              <a:picLocks noChangeAspect="1"/>
            </p:cNvPicPr>
            <p:nvPr/>
          </p:nvPicPr>
          <p:blipFill>
            <a:blip r:embed="rId6"/>
            <a:stretch>
              <a:fillRect/>
            </a:stretch>
          </p:blipFill>
          <p:spPr>
            <a:xfrm>
              <a:off x="10258310" y="3718514"/>
              <a:ext cx="424962" cy="587448"/>
            </a:xfrm>
            <a:prstGeom prst="rect">
              <a:avLst/>
            </a:prstGeom>
          </p:spPr>
        </p:pic>
        <p:cxnSp>
          <p:nvCxnSpPr>
            <p:cNvPr id="82" name="直接箭头连接符 81">
              <a:extLst>
                <a:ext uri="{FF2B5EF4-FFF2-40B4-BE49-F238E27FC236}">
                  <a16:creationId xmlns:a16="http://schemas.microsoft.com/office/drawing/2014/main" id="{AF562DA2-7DB8-4553-AE2A-BA9BC0DDDEDF}"/>
                </a:ext>
              </a:extLst>
            </p:cNvPr>
            <p:cNvCxnSpPr>
              <a:cxnSpLocks/>
              <a:stCxn id="78" idx="3"/>
              <a:endCxn id="75" idx="1"/>
            </p:cNvCxnSpPr>
            <p:nvPr/>
          </p:nvCxnSpPr>
          <p:spPr>
            <a:xfrm flipV="1">
              <a:off x="9945493" y="1712293"/>
              <a:ext cx="473208" cy="66102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E288AA22-D3A5-45B8-9205-41C31487F1F3}"/>
                </a:ext>
              </a:extLst>
            </p:cNvPr>
            <p:cNvCxnSpPr>
              <a:cxnSpLocks/>
              <a:stCxn id="78" idx="3"/>
              <a:endCxn id="76" idx="1"/>
            </p:cNvCxnSpPr>
            <p:nvPr/>
          </p:nvCxnSpPr>
          <p:spPr>
            <a:xfrm>
              <a:off x="9945493" y="2373314"/>
              <a:ext cx="898170" cy="4697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21A95CCB-B3C4-4C0F-AFB0-11DBB9C9DF40}"/>
                </a:ext>
              </a:extLst>
            </p:cNvPr>
            <p:cNvCxnSpPr>
              <a:cxnSpLocks/>
              <a:stCxn id="78" idx="3"/>
              <a:endCxn id="81" idx="0"/>
            </p:cNvCxnSpPr>
            <p:nvPr/>
          </p:nvCxnSpPr>
          <p:spPr>
            <a:xfrm>
              <a:off x="9945493" y="2373314"/>
              <a:ext cx="525298" cy="13452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1D48647-88A8-4828-9918-11F344C8E17A}"/>
                  </a:ext>
                </a:extLst>
              </p:cNvPr>
              <p:cNvSpPr txBox="1"/>
              <p:nvPr/>
            </p:nvSpPr>
            <p:spPr>
              <a:xfrm>
                <a:off x="586199" y="1456356"/>
                <a:ext cx="7754710" cy="45243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SimSun" panose="02010600030101010101" pitchFamily="2" charset="-122"/>
                    <a:ea typeface="SimSun" panose="02010600030101010101" pitchFamily="2" charset="-122"/>
                  </a:rPr>
                  <a:t>状态</a:t>
                </a:r>
                <a14:m>
                  <m:oMath xmlns:m="http://schemas.openxmlformats.org/officeDocument/2006/math">
                    <m:r>
                      <a:rPr lang="en-US" altLang="zh-CN" sz="2400" i="1" dirty="0" smtClean="0">
                        <a:latin typeface="Cambria Math" panose="02040503050406030204" pitchFamily="18" charset="0"/>
                        <a:ea typeface="SimSun" panose="02010600030101010101" pitchFamily="2" charset="-122"/>
                      </a:rPr>
                      <m:t>𝑠</m:t>
                    </m:r>
                  </m:oMath>
                </a14:m>
                <a:r>
                  <a:rPr lang="zh-CN" altLang="en-US" sz="2400" dirty="0">
                    <a:latin typeface="SimSun" panose="02010600030101010101" pitchFamily="2" charset="-122"/>
                    <a:ea typeface="SimSun" panose="02010600030101010101" pitchFamily="2" charset="-122"/>
                  </a:rPr>
                  <a:t>包括客户及仓库位置，客户的需求，已规划路线，车辆状态</a:t>
                </a:r>
                <a:endParaRPr lang="en-US" altLang="zh-CN" sz="2400" dirty="0">
                  <a:latin typeface="SimSun" panose="02010600030101010101" pitchFamily="2" charset="-122"/>
                  <a:ea typeface="SimSun" panose="02010600030101010101" pitchFamily="2" charset="-122"/>
                </a:endParaRPr>
              </a:p>
              <a:p>
                <a:pPr marL="342900" indent="-342900">
                  <a:lnSpc>
                    <a:spcPct val="150000"/>
                  </a:lnSpc>
                  <a:buFont typeface="Arial" panose="020B0604020202020204" pitchFamily="34" charset="0"/>
                  <a:buChar char="•"/>
                </a:pPr>
                <a:r>
                  <a:rPr lang="zh-CN" altLang="en-US" sz="2400" dirty="0">
                    <a:latin typeface="SimSun" panose="02010600030101010101" pitchFamily="2" charset="-122"/>
                    <a:ea typeface="SimSun" panose="02010600030101010101" pitchFamily="2" charset="-122"/>
                  </a:rPr>
                  <a:t>动作</a:t>
                </a:r>
                <a14:m>
                  <m:oMath xmlns:m="http://schemas.openxmlformats.org/officeDocument/2006/math">
                    <m:r>
                      <a:rPr lang="en-US" altLang="zh-CN" sz="2400" i="1" dirty="0" smtClean="0">
                        <a:latin typeface="Cambria Math" panose="02040503050406030204" pitchFamily="18" charset="0"/>
                        <a:ea typeface="SimSun" panose="02010600030101010101" pitchFamily="2" charset="-122"/>
                      </a:rPr>
                      <m:t>𝑎</m:t>
                    </m:r>
                  </m:oMath>
                </a14:m>
                <a:r>
                  <a:rPr lang="zh-CN" altLang="en-US" sz="2400" dirty="0">
                    <a:latin typeface="SimSun" panose="02010600030101010101" pitchFamily="2" charset="-122"/>
                    <a:ea typeface="SimSun" panose="02010600030101010101" pitchFamily="2" charset="-122"/>
                  </a:rPr>
                  <a:t>即为车辆将要前往的下一个客户</a:t>
                </a:r>
                <a:endParaRPr lang="en-US" altLang="zh-CN" sz="2400" dirty="0">
                  <a:latin typeface="SimSun" panose="02010600030101010101" pitchFamily="2" charset="-122"/>
                  <a:ea typeface="SimSun" panose="02010600030101010101" pitchFamily="2" charset="-122"/>
                </a:endParaRPr>
              </a:p>
              <a:p>
                <a:pPr marL="342900" indent="-342900">
                  <a:lnSpc>
                    <a:spcPct val="150000"/>
                  </a:lnSpc>
                  <a:buFont typeface="Arial" panose="020B0604020202020204" pitchFamily="34" charset="0"/>
                  <a:buChar char="•"/>
                </a:pPr>
                <a:r>
                  <a:rPr lang="zh-CN" altLang="en-US" sz="2400" dirty="0">
                    <a:latin typeface="SimSun" panose="02010600030101010101" pitchFamily="2" charset="-122"/>
                    <a:ea typeface="SimSun" panose="02010600030101010101" pitchFamily="2" charset="-122"/>
                  </a:rPr>
                  <a:t>策略是一个深度神经网络模型，能够感知当前状态并做出动作决策</a:t>
                </a:r>
                <a:endParaRPr lang="en-US" altLang="zh-CN" sz="2400" dirty="0">
                  <a:latin typeface="SimSun" panose="02010600030101010101" pitchFamily="2" charset="-122"/>
                  <a:ea typeface="SimSun" panose="02010600030101010101" pitchFamily="2" charset="-122"/>
                </a:endParaRPr>
              </a:p>
              <a:p>
                <a:pPr marL="342900" indent="-342900">
                  <a:lnSpc>
                    <a:spcPct val="150000"/>
                  </a:lnSpc>
                  <a:buFont typeface="Arial" panose="020B0604020202020204" pitchFamily="34" charset="0"/>
                  <a:buChar char="•"/>
                </a:pPr>
                <a:r>
                  <a:rPr lang="zh-CN" altLang="en-US" sz="2400" dirty="0">
                    <a:latin typeface="SimSun" panose="02010600030101010101" pitchFamily="2" charset="-122"/>
                    <a:ea typeface="SimSun" panose="02010600030101010101" pitchFamily="2" charset="-122"/>
                  </a:rPr>
                  <a:t>状态转移即在选择一个动作之后要更新客户访问记录和车辆剩余容量等信息</a:t>
                </a:r>
                <a:endParaRPr lang="en-US" altLang="zh-CN" sz="2400" dirty="0">
                  <a:latin typeface="SimSun" panose="02010600030101010101" pitchFamily="2" charset="-122"/>
                  <a:ea typeface="SimSun" panose="02010600030101010101" pitchFamily="2" charset="-122"/>
                </a:endParaRPr>
              </a:p>
              <a:p>
                <a:pPr marL="342900" indent="-342900">
                  <a:lnSpc>
                    <a:spcPct val="150000"/>
                  </a:lnSpc>
                  <a:buFont typeface="Arial" panose="020B0604020202020204" pitchFamily="34" charset="0"/>
                  <a:buChar char="•"/>
                </a:pPr>
                <a:r>
                  <a:rPr lang="zh-CN" altLang="en-US" sz="2400" dirty="0">
                    <a:latin typeface="SimSun" panose="02010600030101010101" pitchFamily="2" charset="-122"/>
                    <a:ea typeface="SimSun" panose="02010600030101010101" pitchFamily="2" charset="-122"/>
                  </a:rPr>
                  <a:t>即时奖励</a:t>
                </a:r>
                <a14:m>
                  <m:oMath xmlns:m="http://schemas.openxmlformats.org/officeDocument/2006/math">
                    <m:r>
                      <a:rPr lang="en-US" altLang="zh-CN" sz="2400" i="1" dirty="0" smtClean="0">
                        <a:latin typeface="Cambria Math" panose="02040503050406030204" pitchFamily="18" charset="0"/>
                        <a:ea typeface="SimSun" panose="02010600030101010101" pitchFamily="2" charset="-122"/>
                      </a:rPr>
                      <m:t>𝑟</m:t>
                    </m:r>
                  </m:oMath>
                </a14:m>
                <a:r>
                  <a:rPr lang="zh-CN" altLang="en-US" sz="2400" dirty="0">
                    <a:latin typeface="SimSun" panose="02010600030101010101" pitchFamily="2" charset="-122"/>
                    <a:ea typeface="SimSun" panose="02010600030101010101" pitchFamily="2" charset="-122"/>
                  </a:rPr>
                  <a:t>为访问当前客户行驶的路径长度的</a:t>
                </a:r>
                <a:r>
                  <a:rPr lang="zh-CN" altLang="en-US" sz="2400" b="1" dirty="0">
                    <a:latin typeface="SimSun" panose="02010600030101010101" pitchFamily="2" charset="-122"/>
                    <a:ea typeface="SimSun" panose="02010600030101010101" pitchFamily="2" charset="-122"/>
                  </a:rPr>
                  <a:t>负值</a:t>
                </a:r>
                <a:r>
                  <a:rPr lang="zh-CN" altLang="en-US" sz="2400" dirty="0">
                    <a:latin typeface="SimSun" panose="02010600030101010101" pitchFamily="2" charset="-122"/>
                    <a:ea typeface="SimSun" panose="02010600030101010101" pitchFamily="2" charset="-122"/>
                  </a:rPr>
                  <a:t> </a:t>
                </a:r>
              </a:p>
            </p:txBody>
          </p:sp>
        </mc:Choice>
        <mc:Fallback xmlns="">
          <p:sp>
            <p:nvSpPr>
              <p:cNvPr id="34" name="文本框 33">
                <a:extLst>
                  <a:ext uri="{FF2B5EF4-FFF2-40B4-BE49-F238E27FC236}">
                    <a16:creationId xmlns:a16="http://schemas.microsoft.com/office/drawing/2014/main" id="{31D48647-88A8-4828-9918-11F344C8E17A}"/>
                  </a:ext>
                </a:extLst>
              </p:cNvPr>
              <p:cNvSpPr txBox="1">
                <a:spLocks noRot="1" noChangeAspect="1" noMove="1" noResize="1" noEditPoints="1" noAdjustHandles="1" noChangeArrowheads="1" noChangeShapeType="1" noTextEdit="1"/>
              </p:cNvSpPr>
              <p:nvPr/>
            </p:nvSpPr>
            <p:spPr>
              <a:xfrm>
                <a:off x="586199" y="1456356"/>
                <a:ext cx="7754710" cy="4524315"/>
              </a:xfrm>
              <a:prstGeom prst="rect">
                <a:avLst/>
              </a:prstGeom>
              <a:blipFill>
                <a:blip r:embed="rId7"/>
                <a:stretch>
                  <a:fillRect l="-1022" r="-5189" b="-4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1969843"/>
      </p:ext>
    </p:extLst>
  </p:cSld>
  <p:clrMapOvr>
    <a:masterClrMapping/>
  </p:clrMapOvr>
  <mc:AlternateContent xmlns:mc="http://schemas.openxmlformats.org/markup-compatibility/2006" xmlns:p14="http://schemas.microsoft.com/office/powerpoint/2010/main">
    <mc:Choice Requires="p14">
      <p:transition spd="slow" p14:dur="2000" advTm="159"/>
    </mc:Choice>
    <mc:Fallback xmlns="">
      <p:transition spd="slow" advTm="1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输入状态信息</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1025" name="Picture 1" descr="page4image47795968">
            <a:extLst>
              <a:ext uri="{FF2B5EF4-FFF2-40B4-BE49-F238E27FC236}">
                <a16:creationId xmlns:a16="http://schemas.microsoft.com/office/drawing/2014/main" id="{394F0BA3-F618-CA4E-9B17-3F032DF81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4image47795968">
            <a:extLst>
              <a:ext uri="{FF2B5EF4-FFF2-40B4-BE49-F238E27FC236}">
                <a16:creationId xmlns:a16="http://schemas.microsoft.com/office/drawing/2014/main" id="{176C31F9-1CA0-F54C-B919-0C3CFACF0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4image47795968">
            <a:extLst>
              <a:ext uri="{FF2B5EF4-FFF2-40B4-BE49-F238E27FC236}">
                <a16:creationId xmlns:a16="http://schemas.microsoft.com/office/drawing/2014/main" id="{7A7A4DEF-0AF1-8C43-A355-BE228846C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889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175E6EEF-B5A7-424D-9534-FAE3450EFE8E}"/>
              </a:ext>
            </a:extLst>
          </p:cNvPr>
          <p:cNvGrpSpPr/>
          <p:nvPr/>
        </p:nvGrpSpPr>
        <p:grpSpPr>
          <a:xfrm>
            <a:off x="2117236" y="1760720"/>
            <a:ext cx="2454508" cy="3597204"/>
            <a:chOff x="8287030" y="1539339"/>
            <a:chExt cx="2454508" cy="3597204"/>
          </a:xfrm>
        </p:grpSpPr>
        <p:grpSp>
          <p:nvGrpSpPr>
            <p:cNvPr id="70" name="组合 69">
              <a:extLst>
                <a:ext uri="{FF2B5EF4-FFF2-40B4-BE49-F238E27FC236}">
                  <a16:creationId xmlns:a16="http://schemas.microsoft.com/office/drawing/2014/main" id="{ABBA4F92-101A-3145-9FA2-B1E5D022AC31}"/>
                </a:ext>
              </a:extLst>
            </p:cNvPr>
            <p:cNvGrpSpPr/>
            <p:nvPr/>
          </p:nvGrpSpPr>
          <p:grpSpPr>
            <a:xfrm>
              <a:off x="8499511" y="1546793"/>
              <a:ext cx="1139781" cy="805103"/>
              <a:chOff x="4676775" y="2590800"/>
              <a:chExt cx="1562046" cy="1103377"/>
            </a:xfrm>
          </p:grpSpPr>
          <p:pic>
            <p:nvPicPr>
              <p:cNvPr id="71" name="图片 70">
                <a:extLst>
                  <a:ext uri="{FF2B5EF4-FFF2-40B4-BE49-F238E27FC236}">
                    <a16:creationId xmlns:a16="http://schemas.microsoft.com/office/drawing/2014/main" id="{BC609A93-166E-1448-A5DC-F96443694639}"/>
                  </a:ext>
                </a:extLst>
              </p:cNvPr>
              <p:cNvPicPr>
                <a:picLocks noChangeAspect="1"/>
              </p:cNvPicPr>
              <p:nvPr/>
            </p:nvPicPr>
            <p:blipFill>
              <a:blip r:embed="rId5"/>
              <a:stretch>
                <a:fillRect/>
              </a:stretch>
            </p:blipFill>
            <p:spPr>
              <a:xfrm rot="1795669">
                <a:off x="4676775" y="2590800"/>
                <a:ext cx="1562046" cy="922551"/>
              </a:xfrm>
              <a:prstGeom prst="rect">
                <a:avLst/>
              </a:prstGeom>
            </p:spPr>
          </p:pic>
          <p:sp>
            <p:nvSpPr>
              <p:cNvPr id="72" name="矩形 71">
                <a:extLst>
                  <a:ext uri="{FF2B5EF4-FFF2-40B4-BE49-F238E27FC236}">
                    <a16:creationId xmlns:a16="http://schemas.microsoft.com/office/drawing/2014/main" id="{1E4976C5-8A22-0B41-AEFE-DE6CF38B5E3A}"/>
                  </a:ext>
                </a:extLst>
              </p:cNvPr>
              <p:cNvSpPr/>
              <p:nvPr/>
            </p:nvSpPr>
            <p:spPr>
              <a:xfrm>
                <a:off x="5193792" y="3429001"/>
                <a:ext cx="1018903" cy="2651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3" name="图片 72">
              <a:extLst>
                <a:ext uri="{FF2B5EF4-FFF2-40B4-BE49-F238E27FC236}">
                  <a16:creationId xmlns:a16="http://schemas.microsoft.com/office/drawing/2014/main" id="{C76B05DE-ED5D-0B4D-9E19-9494351EC04C}"/>
                </a:ext>
              </a:extLst>
            </p:cNvPr>
            <p:cNvPicPr>
              <a:picLocks noChangeAspect="1"/>
            </p:cNvPicPr>
            <p:nvPr/>
          </p:nvPicPr>
          <p:blipFill>
            <a:blip r:embed="rId6"/>
            <a:stretch>
              <a:fillRect/>
            </a:stretch>
          </p:blipFill>
          <p:spPr>
            <a:xfrm>
              <a:off x="8679203" y="4400183"/>
              <a:ext cx="819330" cy="736360"/>
            </a:xfrm>
            <a:prstGeom prst="rect">
              <a:avLst/>
            </a:prstGeom>
          </p:spPr>
        </p:pic>
        <p:pic>
          <p:nvPicPr>
            <p:cNvPr id="74" name="图片 73">
              <a:extLst>
                <a:ext uri="{FF2B5EF4-FFF2-40B4-BE49-F238E27FC236}">
                  <a16:creationId xmlns:a16="http://schemas.microsoft.com/office/drawing/2014/main" id="{FA4008BF-8602-3749-A2A9-C06D0EDDCDA3}"/>
                </a:ext>
              </a:extLst>
            </p:cNvPr>
            <p:cNvPicPr>
              <a:picLocks noChangeAspect="1"/>
            </p:cNvPicPr>
            <p:nvPr/>
          </p:nvPicPr>
          <p:blipFill>
            <a:blip r:embed="rId7"/>
            <a:stretch>
              <a:fillRect/>
            </a:stretch>
          </p:blipFill>
          <p:spPr>
            <a:xfrm>
              <a:off x="8349733" y="3371251"/>
              <a:ext cx="424962" cy="587448"/>
            </a:xfrm>
            <a:prstGeom prst="rect">
              <a:avLst/>
            </a:prstGeom>
          </p:spPr>
        </p:pic>
        <p:pic>
          <p:nvPicPr>
            <p:cNvPr id="75" name="图片 74">
              <a:extLst>
                <a:ext uri="{FF2B5EF4-FFF2-40B4-BE49-F238E27FC236}">
                  <a16:creationId xmlns:a16="http://schemas.microsoft.com/office/drawing/2014/main" id="{2B4FB71C-4DD9-D344-A040-902D6B0F080C}"/>
                </a:ext>
              </a:extLst>
            </p:cNvPr>
            <p:cNvPicPr>
              <a:picLocks noChangeAspect="1"/>
            </p:cNvPicPr>
            <p:nvPr/>
          </p:nvPicPr>
          <p:blipFill>
            <a:blip r:embed="rId7"/>
            <a:stretch>
              <a:fillRect/>
            </a:stretch>
          </p:blipFill>
          <p:spPr>
            <a:xfrm>
              <a:off x="9891614" y="1539339"/>
              <a:ext cx="424962" cy="587448"/>
            </a:xfrm>
            <a:prstGeom prst="rect">
              <a:avLst/>
            </a:prstGeom>
          </p:spPr>
        </p:pic>
        <p:pic>
          <p:nvPicPr>
            <p:cNvPr id="76" name="图片 75">
              <a:extLst>
                <a:ext uri="{FF2B5EF4-FFF2-40B4-BE49-F238E27FC236}">
                  <a16:creationId xmlns:a16="http://schemas.microsoft.com/office/drawing/2014/main" id="{3A5247B5-FD9E-7240-8878-7E3741485CD0}"/>
                </a:ext>
              </a:extLst>
            </p:cNvPr>
            <p:cNvPicPr>
              <a:picLocks noChangeAspect="1"/>
            </p:cNvPicPr>
            <p:nvPr/>
          </p:nvPicPr>
          <p:blipFill>
            <a:blip r:embed="rId7"/>
            <a:stretch>
              <a:fillRect/>
            </a:stretch>
          </p:blipFill>
          <p:spPr>
            <a:xfrm>
              <a:off x="10316576" y="2670080"/>
              <a:ext cx="424962" cy="587448"/>
            </a:xfrm>
            <a:prstGeom prst="rect">
              <a:avLst/>
            </a:prstGeom>
          </p:spPr>
        </p:pic>
        <p:pic>
          <p:nvPicPr>
            <p:cNvPr id="77" name="图片 76">
              <a:extLst>
                <a:ext uri="{FF2B5EF4-FFF2-40B4-BE49-F238E27FC236}">
                  <a16:creationId xmlns:a16="http://schemas.microsoft.com/office/drawing/2014/main" id="{632314E0-905C-BC40-B772-A68DFECEF32A}"/>
                </a:ext>
              </a:extLst>
            </p:cNvPr>
            <p:cNvPicPr>
              <a:picLocks noChangeAspect="1"/>
            </p:cNvPicPr>
            <p:nvPr/>
          </p:nvPicPr>
          <p:blipFill>
            <a:blip r:embed="rId7"/>
            <a:stretch>
              <a:fillRect/>
            </a:stretch>
          </p:blipFill>
          <p:spPr>
            <a:xfrm>
              <a:off x="8993444" y="2200360"/>
              <a:ext cx="424962" cy="587448"/>
            </a:xfrm>
            <a:prstGeom prst="rect">
              <a:avLst/>
            </a:prstGeom>
          </p:spPr>
        </p:pic>
        <p:cxnSp>
          <p:nvCxnSpPr>
            <p:cNvPr id="78" name="直接箭头连接符 15">
              <a:extLst>
                <a:ext uri="{FF2B5EF4-FFF2-40B4-BE49-F238E27FC236}">
                  <a16:creationId xmlns:a16="http://schemas.microsoft.com/office/drawing/2014/main" id="{35A4A413-AAB6-184C-AA0B-EDE128723F3F}"/>
                </a:ext>
              </a:extLst>
            </p:cNvPr>
            <p:cNvCxnSpPr>
              <a:stCxn id="73" idx="0"/>
              <a:endCxn id="74" idx="2"/>
            </p:cNvCxnSpPr>
            <p:nvPr/>
          </p:nvCxnSpPr>
          <p:spPr>
            <a:xfrm flipH="1" flipV="1">
              <a:off x="8562214" y="3958699"/>
              <a:ext cx="526654" cy="4414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E0768243-D1BF-6C40-8E0B-17BF9CE1462D}"/>
                </a:ext>
              </a:extLst>
            </p:cNvPr>
            <p:cNvCxnSpPr>
              <a:cxnSpLocks/>
              <a:stCxn id="74" idx="0"/>
            </p:cNvCxnSpPr>
            <p:nvPr/>
          </p:nvCxnSpPr>
          <p:spPr>
            <a:xfrm flipH="1" flipV="1">
              <a:off x="8287030" y="2914328"/>
              <a:ext cx="275184" cy="4569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09A1F2F-AFC9-4A48-BFCA-6C9D1A902EBF}"/>
                </a:ext>
              </a:extLst>
            </p:cNvPr>
            <p:cNvCxnSpPr>
              <a:cxnSpLocks/>
              <a:endCxn id="77" idx="1"/>
            </p:cNvCxnSpPr>
            <p:nvPr/>
          </p:nvCxnSpPr>
          <p:spPr>
            <a:xfrm flipV="1">
              <a:off x="8499511" y="2494084"/>
              <a:ext cx="493933" cy="1265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1" name="图片 80">
              <a:extLst>
                <a:ext uri="{FF2B5EF4-FFF2-40B4-BE49-F238E27FC236}">
                  <a16:creationId xmlns:a16="http://schemas.microsoft.com/office/drawing/2014/main" id="{51779E31-2D8E-F04E-99D1-B8DAE092CA95}"/>
                </a:ext>
              </a:extLst>
            </p:cNvPr>
            <p:cNvPicPr>
              <a:picLocks noChangeAspect="1"/>
            </p:cNvPicPr>
            <p:nvPr/>
          </p:nvPicPr>
          <p:blipFill>
            <a:blip r:embed="rId7"/>
            <a:stretch>
              <a:fillRect/>
            </a:stretch>
          </p:blipFill>
          <p:spPr>
            <a:xfrm>
              <a:off x="9731223" y="3839284"/>
              <a:ext cx="424962" cy="587448"/>
            </a:xfrm>
            <a:prstGeom prst="rect">
              <a:avLst/>
            </a:prstGeom>
          </p:spPr>
        </p:pic>
        <p:cxnSp>
          <p:nvCxnSpPr>
            <p:cNvPr id="82" name="直接箭头连接符 81">
              <a:extLst>
                <a:ext uri="{FF2B5EF4-FFF2-40B4-BE49-F238E27FC236}">
                  <a16:creationId xmlns:a16="http://schemas.microsoft.com/office/drawing/2014/main" id="{3B10E540-B369-314B-B188-191AB93BCC7E}"/>
                </a:ext>
              </a:extLst>
            </p:cNvPr>
            <p:cNvCxnSpPr>
              <a:cxnSpLocks/>
              <a:stCxn id="77" idx="3"/>
              <a:endCxn id="75" idx="1"/>
            </p:cNvCxnSpPr>
            <p:nvPr/>
          </p:nvCxnSpPr>
          <p:spPr>
            <a:xfrm flipV="1">
              <a:off x="9418406" y="1833063"/>
              <a:ext cx="473208" cy="66102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8DA03E7E-66A2-B64C-AD86-EDB9D364CDCC}"/>
                </a:ext>
              </a:extLst>
            </p:cNvPr>
            <p:cNvCxnSpPr>
              <a:cxnSpLocks/>
              <a:stCxn id="77" idx="3"/>
              <a:endCxn id="76" idx="1"/>
            </p:cNvCxnSpPr>
            <p:nvPr/>
          </p:nvCxnSpPr>
          <p:spPr>
            <a:xfrm>
              <a:off x="9418406" y="2494084"/>
              <a:ext cx="898170" cy="4697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1A5685B9-5B1C-F84F-9A91-321759115530}"/>
                </a:ext>
              </a:extLst>
            </p:cNvPr>
            <p:cNvCxnSpPr>
              <a:cxnSpLocks/>
              <a:stCxn id="77" idx="3"/>
              <a:endCxn id="81" idx="0"/>
            </p:cNvCxnSpPr>
            <p:nvPr/>
          </p:nvCxnSpPr>
          <p:spPr>
            <a:xfrm>
              <a:off x="9418406" y="2494084"/>
              <a:ext cx="525298" cy="13452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图片 4">
            <a:extLst>
              <a:ext uri="{FF2B5EF4-FFF2-40B4-BE49-F238E27FC236}">
                <a16:creationId xmlns:a16="http://schemas.microsoft.com/office/drawing/2014/main" id="{2D754773-6C93-434D-9501-F94DB47766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2991" y="1890968"/>
            <a:ext cx="5499100" cy="914400"/>
          </a:xfrm>
          <a:prstGeom prst="rect">
            <a:avLst/>
          </a:prstGeom>
        </p:spPr>
      </p:pic>
      <p:pic>
        <p:nvPicPr>
          <p:cNvPr id="9" name="图片 8">
            <a:extLst>
              <a:ext uri="{FF2B5EF4-FFF2-40B4-BE49-F238E27FC236}">
                <a16:creationId xmlns:a16="http://schemas.microsoft.com/office/drawing/2014/main" id="{11364C8F-F51E-B349-899E-A661F9CD6E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3376" y="3886356"/>
            <a:ext cx="5740400" cy="1054100"/>
          </a:xfrm>
          <a:prstGeom prst="rect">
            <a:avLst/>
          </a:prstGeom>
        </p:spPr>
      </p:pic>
      <p:pic>
        <p:nvPicPr>
          <p:cNvPr id="11" name="图片 10">
            <a:extLst>
              <a:ext uri="{FF2B5EF4-FFF2-40B4-BE49-F238E27FC236}">
                <a16:creationId xmlns:a16="http://schemas.microsoft.com/office/drawing/2014/main" id="{EFE1CB45-E35E-7C43-A8C4-DD6213B516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62991" y="5142364"/>
            <a:ext cx="4419600" cy="520700"/>
          </a:xfrm>
          <a:prstGeom prst="rect">
            <a:avLst/>
          </a:prstGeom>
        </p:spPr>
      </p:pic>
      <p:sp>
        <p:nvSpPr>
          <p:cNvPr id="12" name="文本框 11">
            <a:extLst>
              <a:ext uri="{FF2B5EF4-FFF2-40B4-BE49-F238E27FC236}">
                <a16:creationId xmlns:a16="http://schemas.microsoft.com/office/drawing/2014/main" id="{7568C745-82F6-B243-A535-02760D4F961B}"/>
              </a:ext>
            </a:extLst>
          </p:cNvPr>
          <p:cNvSpPr txBox="1"/>
          <p:nvPr/>
        </p:nvSpPr>
        <p:spPr>
          <a:xfrm>
            <a:off x="5210633" y="1310174"/>
            <a:ext cx="2954655" cy="461665"/>
          </a:xfrm>
          <a:prstGeom prst="rect">
            <a:avLst/>
          </a:prstGeom>
          <a:noFill/>
        </p:spPr>
        <p:txBody>
          <a:bodyPr wrap="none" rtlCol="0">
            <a:spAutoFit/>
          </a:bodyPr>
          <a:lstStyle/>
          <a:p>
            <a:r>
              <a:rPr kumimoji="1" lang="zh-CN" altLang="en-US" sz="2400" dirty="0">
                <a:latin typeface="SimSun" panose="02010600030101010101" pitchFamily="2" charset="-122"/>
                <a:ea typeface="SimSun" panose="02010600030101010101" pitchFamily="2" charset="-122"/>
              </a:rPr>
              <a:t>点信息：坐标和需求</a:t>
            </a:r>
          </a:p>
        </p:txBody>
      </p:sp>
      <p:sp>
        <p:nvSpPr>
          <p:cNvPr id="85" name="文本框 84">
            <a:extLst>
              <a:ext uri="{FF2B5EF4-FFF2-40B4-BE49-F238E27FC236}">
                <a16:creationId xmlns:a16="http://schemas.microsoft.com/office/drawing/2014/main" id="{FA2241CC-B8AF-AB43-9DC9-0B2BAF653EAC}"/>
              </a:ext>
            </a:extLst>
          </p:cNvPr>
          <p:cNvSpPr txBox="1"/>
          <p:nvPr/>
        </p:nvSpPr>
        <p:spPr>
          <a:xfrm>
            <a:off x="5210633" y="3337452"/>
            <a:ext cx="3724096" cy="461665"/>
          </a:xfrm>
          <a:prstGeom prst="rect">
            <a:avLst/>
          </a:prstGeom>
          <a:noFill/>
        </p:spPr>
        <p:txBody>
          <a:bodyPr wrap="none" rtlCol="0">
            <a:spAutoFit/>
          </a:bodyPr>
          <a:lstStyle/>
          <a:p>
            <a:r>
              <a:rPr kumimoji="1" lang="zh-CN" altLang="en-US" sz="2400" dirty="0">
                <a:latin typeface="SimSun" panose="02010600030101010101" pitchFamily="2" charset="-122"/>
                <a:ea typeface="SimSun" panose="02010600030101010101" pitchFamily="2" charset="-122"/>
              </a:rPr>
              <a:t>边信息：旅行距离和</a:t>
            </a:r>
            <a:r>
              <a:rPr kumimoji="1" lang="en-US" altLang="zh-CN" sz="2400" dirty="0">
                <a:latin typeface="Times" pitchFamily="2" charset="0"/>
                <a:ea typeface="SimSun" panose="02010600030101010101" pitchFamily="2" charset="-122"/>
              </a:rPr>
              <a:t>k</a:t>
            </a:r>
            <a:r>
              <a:rPr kumimoji="1" lang="zh-CN" altLang="en-US" sz="2400" dirty="0">
                <a:latin typeface="SimSun" panose="02010600030101010101" pitchFamily="2" charset="-122"/>
                <a:ea typeface="SimSun" panose="02010600030101010101" pitchFamily="2" charset="-122"/>
              </a:rPr>
              <a:t>邻近</a:t>
            </a:r>
          </a:p>
        </p:txBody>
      </p:sp>
      <p:pic>
        <p:nvPicPr>
          <p:cNvPr id="7" name="图片 6">
            <a:extLst>
              <a:ext uri="{FF2B5EF4-FFF2-40B4-BE49-F238E27FC236}">
                <a16:creationId xmlns:a16="http://schemas.microsoft.com/office/drawing/2014/main" id="{8853DE7E-412C-8642-BD1D-9057111873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6188" y="2643018"/>
            <a:ext cx="462983" cy="516998"/>
          </a:xfrm>
          <a:prstGeom prst="rect">
            <a:avLst/>
          </a:prstGeom>
        </p:spPr>
      </p:pic>
    </p:spTree>
    <p:extLst>
      <p:ext uri="{BB962C8B-B14F-4D97-AF65-F5344CB8AC3E}">
        <p14:creationId xmlns:p14="http://schemas.microsoft.com/office/powerpoint/2010/main" val="2387015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代码</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EA035DA-518A-4C84-87B8-5C54F5A23561}"/>
              </a:ext>
            </a:extLst>
          </p:cNvPr>
          <p:cNvSpPr/>
          <p:nvPr/>
        </p:nvSpPr>
        <p:spPr>
          <a:xfrm>
            <a:off x="8562214" y="5136543"/>
            <a:ext cx="2603021" cy="1400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37427" y="1298653"/>
            <a:ext cx="8646919" cy="4278094"/>
          </a:xfrm>
          <a:prstGeom prst="rect">
            <a:avLst/>
          </a:prstGeom>
          <a:noFill/>
        </p:spPr>
        <p:txBody>
          <a:bodyPr wrap="none" rtlCol="0">
            <a:spAutoFit/>
          </a:bodyPr>
          <a:lstStyle/>
          <a:p>
            <a:r>
              <a:rPr lang="en-US" altLang="zh-CN" sz="2800" dirty="0">
                <a:latin typeface="Times" pitchFamily="2" charset="0"/>
                <a:ea typeface="宋体" panose="02010600030101010101" pitchFamily="2" charset="-122"/>
                <a:cs typeface="Times" panose="02020603050405020304" pitchFamily="18" charset="0"/>
              </a:rPr>
              <a:t>Environment</a:t>
            </a:r>
            <a:r>
              <a:rPr lang="zh-CN" altLang="en-US" sz="2400" dirty="0">
                <a:latin typeface="Times" pitchFamily="2" charset="0"/>
                <a:ea typeface="宋体" panose="02010600030101010101" pitchFamily="2" charset="-122"/>
                <a:cs typeface="Times" panose="02020603050405020304" pitchFamily="18" charset="0"/>
              </a:rPr>
              <a:t>：</a:t>
            </a:r>
            <a:endParaRPr lang="en-US" altLang="zh-CN" sz="2400" dirty="0">
              <a:latin typeface="Times" pitchFamily="2" charset="0"/>
              <a:ea typeface="宋体" panose="02010600030101010101" pitchFamily="2" charset="-122"/>
              <a:cs typeface="Times" panose="02020603050405020304" pitchFamily="18" charset="0"/>
            </a:endParaRPr>
          </a:p>
          <a:p>
            <a:r>
              <a:rPr lang="zh-CN" altLang="en-US" sz="2400" dirty="0">
                <a:latin typeface="Times" pitchFamily="2" charset="0"/>
                <a:ea typeface="宋体" panose="02010600030101010101" pitchFamily="2" charset="-122"/>
                <a:cs typeface="Times" panose="02020603050405020304" pitchFamily="18" charset="0"/>
              </a:rPr>
              <a:t>变量：</a:t>
            </a:r>
            <a:endParaRPr lang="en-US" altLang="zh-CN" sz="2400" dirty="0">
              <a:latin typeface="Times" pitchFamily="2" charset="0"/>
              <a:ea typeface="宋体" panose="02010600030101010101" pitchFamily="2" charset="-122"/>
              <a:cs typeface="Times" panose="02020603050405020304" pitchFamily="18" charset="0"/>
            </a:endParaRPr>
          </a:p>
          <a:p>
            <a:r>
              <a:rPr lang="en-US" altLang="zh-CN" sz="2400" dirty="0">
                <a:latin typeface="Times" pitchFamily="2" charset="0"/>
                <a:ea typeface="宋体" panose="02010600030101010101" pitchFamily="2" charset="-122"/>
                <a:cs typeface="Times" panose="02020603050405020304" pitchFamily="18" charset="0"/>
              </a:rPr>
              <a:t>	</a:t>
            </a:r>
            <a:r>
              <a:rPr lang="en-US" altLang="zh-CN" dirty="0" err="1">
                <a:latin typeface="Times" pitchFamily="2" charset="0"/>
                <a:ea typeface="宋体" panose="02010600030101010101" pitchFamily="2" charset="-122"/>
                <a:cs typeface="Times" panose="02020603050405020304" pitchFamily="18" charset="0"/>
              </a:rPr>
              <a:t>batch_size</a:t>
            </a:r>
            <a:r>
              <a:rPr lang="en-US" altLang="zh-CN" dirty="0">
                <a:latin typeface="Times" pitchFamily="2" charset="0"/>
                <a:ea typeface="宋体" panose="02010600030101010101" pitchFamily="2" charset="-122"/>
                <a:cs typeface="Times" panose="02020603050405020304" pitchFamily="18" charset="0"/>
              </a:rPr>
              <a:t>: </a:t>
            </a:r>
            <a:r>
              <a:rPr lang="zh-CN" altLang="en-US" dirty="0">
                <a:latin typeface="Times" pitchFamily="2" charset="0"/>
                <a:ea typeface="宋体" panose="02010600030101010101" pitchFamily="2" charset="-122"/>
                <a:cs typeface="Times" panose="02020603050405020304" pitchFamily="18" charset="0"/>
              </a:rPr>
              <a:t>批数据大小</a:t>
            </a:r>
            <a:endParaRPr lang="en-US" altLang="zh-CN" dirty="0">
              <a:latin typeface="Times" pitchFamily="2" charset="0"/>
              <a:ea typeface="宋体" panose="02010600030101010101" pitchFamily="2" charset="-122"/>
              <a:cs typeface="Times" panose="02020603050405020304" pitchFamily="18" charset="0"/>
            </a:endParaRPr>
          </a:p>
          <a:p>
            <a:r>
              <a:rPr lang="en-US" altLang="zh-CN" dirty="0">
                <a:latin typeface="Times" pitchFamily="2" charset="0"/>
                <a:ea typeface="宋体" panose="02010600030101010101" pitchFamily="2" charset="-122"/>
                <a:cs typeface="Times" panose="02020603050405020304" pitchFamily="18" charset="0"/>
              </a:rPr>
              <a:t>	</a:t>
            </a:r>
            <a:r>
              <a:rPr lang="en-US" altLang="zh-CN" dirty="0" err="1">
                <a:latin typeface="Times" pitchFamily="2" charset="0"/>
                <a:ea typeface="宋体" panose="02010600030101010101" pitchFamily="2" charset="-122"/>
                <a:cs typeface="Times" panose="02020603050405020304" pitchFamily="18" charset="0"/>
              </a:rPr>
              <a:t>node_num</a:t>
            </a:r>
            <a:r>
              <a:rPr lang="en-US" altLang="zh-CN" dirty="0">
                <a:latin typeface="Times" pitchFamily="2" charset="0"/>
                <a:ea typeface="宋体" panose="02010600030101010101" pitchFamily="2" charset="-122"/>
                <a:cs typeface="Times" panose="02020603050405020304" pitchFamily="18" charset="0"/>
              </a:rPr>
              <a:t>:</a:t>
            </a:r>
            <a:r>
              <a:rPr lang="zh-CN" altLang="en-US" dirty="0">
                <a:latin typeface="Times" pitchFamily="2" charset="0"/>
                <a:ea typeface="宋体" panose="02010600030101010101" pitchFamily="2" charset="-122"/>
                <a:cs typeface="Times" panose="02020603050405020304" pitchFamily="18" charset="0"/>
              </a:rPr>
              <a:t> 客户数量</a:t>
            </a:r>
            <a:endParaRPr lang="en-US" altLang="zh-CN" dirty="0">
              <a:latin typeface="Times" pitchFamily="2" charset="0"/>
              <a:ea typeface="宋体" panose="02010600030101010101" pitchFamily="2" charset="-122"/>
              <a:cs typeface="Times" panose="02020603050405020304" pitchFamily="18" charset="0"/>
            </a:endParaRPr>
          </a:p>
          <a:p>
            <a:r>
              <a:rPr lang="en-US" altLang="zh-CN" dirty="0">
                <a:latin typeface="Times" pitchFamily="2" charset="0"/>
                <a:ea typeface="宋体" panose="02010600030101010101" pitchFamily="2" charset="-122"/>
                <a:cs typeface="Times" panose="02020603050405020304" pitchFamily="18" charset="0"/>
              </a:rPr>
              <a:t>	</a:t>
            </a:r>
            <a:r>
              <a:rPr lang="en-US" altLang="zh-CN" dirty="0" err="1">
                <a:latin typeface="Times" pitchFamily="2" charset="0"/>
                <a:ea typeface="宋体" panose="02010600030101010101" pitchFamily="2" charset="-122"/>
                <a:cs typeface="Times" panose="02020603050405020304" pitchFamily="18" charset="0"/>
              </a:rPr>
              <a:t>initial_capacity</a:t>
            </a:r>
            <a:r>
              <a:rPr lang="en-US" altLang="zh-CN" dirty="0">
                <a:latin typeface="Times" pitchFamily="2" charset="0"/>
                <a:ea typeface="宋体" panose="02010600030101010101" pitchFamily="2" charset="-122"/>
                <a:cs typeface="Times" panose="02020603050405020304" pitchFamily="18" charset="0"/>
              </a:rPr>
              <a:t>: </a:t>
            </a:r>
            <a:r>
              <a:rPr lang="zh-CN" altLang="en-US" dirty="0">
                <a:latin typeface="Times" pitchFamily="2" charset="0"/>
                <a:ea typeface="宋体" panose="02010600030101010101" pitchFamily="2" charset="-122"/>
                <a:cs typeface="Times" panose="02020603050405020304" pitchFamily="18" charset="0"/>
              </a:rPr>
              <a:t>车辆初始容量</a:t>
            </a:r>
            <a:endParaRPr lang="en-US" altLang="zh-CN" dirty="0">
              <a:latin typeface="Times" pitchFamily="2" charset="0"/>
              <a:ea typeface="宋体" panose="02010600030101010101" pitchFamily="2" charset="-122"/>
              <a:cs typeface="Times" panose="02020603050405020304" pitchFamily="18" charset="0"/>
            </a:endParaRPr>
          </a:p>
          <a:p>
            <a:r>
              <a:rPr lang="en-US" altLang="zh-CN" dirty="0">
                <a:latin typeface="Times" pitchFamily="2" charset="0"/>
                <a:ea typeface="宋体" panose="02010600030101010101" pitchFamily="2" charset="-122"/>
                <a:cs typeface="Times" panose="02020603050405020304" pitchFamily="18" charset="0"/>
              </a:rPr>
              <a:t>	</a:t>
            </a:r>
            <a:r>
              <a:rPr lang="en-US" altLang="zh-CN" dirty="0" err="1">
                <a:latin typeface="Times" pitchFamily="2" charset="0"/>
                <a:ea typeface="宋体" panose="02010600030101010101" pitchFamily="2" charset="-122"/>
                <a:cs typeface="Times" panose="02020603050405020304" pitchFamily="18" charset="0"/>
              </a:rPr>
              <a:t>k_nearest</a:t>
            </a:r>
            <a:r>
              <a:rPr lang="en-US" altLang="zh-CN" dirty="0">
                <a:latin typeface="Times" pitchFamily="2" charset="0"/>
                <a:ea typeface="宋体" panose="02010600030101010101" pitchFamily="2" charset="-122"/>
                <a:cs typeface="Times" panose="02020603050405020304" pitchFamily="18" charset="0"/>
              </a:rPr>
              <a:t>: k</a:t>
            </a:r>
            <a:r>
              <a:rPr lang="zh-CN" altLang="en-US" dirty="0">
                <a:latin typeface="Times" pitchFamily="2" charset="0"/>
                <a:ea typeface="宋体" panose="02010600030101010101" pitchFamily="2" charset="-122"/>
                <a:cs typeface="Times" panose="02020603050405020304" pitchFamily="18" charset="0"/>
              </a:rPr>
              <a:t>近邻邻居</a:t>
            </a:r>
            <a:endParaRPr lang="en-US" altLang="zh-CN" dirty="0">
              <a:latin typeface="Times" pitchFamily="2" charset="0"/>
              <a:ea typeface="宋体" panose="02010600030101010101" pitchFamily="2" charset="-122"/>
              <a:cs typeface="Times" panose="02020603050405020304" pitchFamily="18" charset="0"/>
            </a:endParaRPr>
          </a:p>
          <a:p>
            <a:endParaRPr lang="en-US" altLang="zh-CN" dirty="0">
              <a:latin typeface="Times" pitchFamily="2" charset="0"/>
              <a:ea typeface="宋体" panose="02010600030101010101" pitchFamily="2" charset="-122"/>
              <a:cs typeface="Times" panose="02020603050405020304" pitchFamily="18" charset="0"/>
            </a:endParaRPr>
          </a:p>
          <a:p>
            <a:r>
              <a:rPr lang="zh-CN" altLang="en-US" sz="2400" dirty="0">
                <a:latin typeface="Times" pitchFamily="2" charset="0"/>
                <a:ea typeface="宋体" panose="02010600030101010101" pitchFamily="2" charset="-122"/>
                <a:cs typeface="Times" panose="02020603050405020304" pitchFamily="18" charset="0"/>
              </a:rPr>
              <a:t>方法：</a:t>
            </a:r>
            <a:endParaRPr lang="en-US" altLang="zh-CN" sz="2400" dirty="0">
              <a:latin typeface="Times" pitchFamily="2" charset="0"/>
              <a:ea typeface="宋体" panose="02010600030101010101" pitchFamily="2" charset="-122"/>
              <a:cs typeface="Times" panose="02020603050405020304" pitchFamily="18" charset="0"/>
            </a:endParaRPr>
          </a:p>
          <a:p>
            <a:r>
              <a:rPr lang="en-US" altLang="zh-CN" sz="2000" dirty="0">
                <a:latin typeface="Times" pitchFamily="2" charset="0"/>
                <a:ea typeface="宋体" panose="02010600030101010101" pitchFamily="2" charset="-122"/>
                <a:cs typeface="Times" panose="02020603050405020304" pitchFamily="18" charset="0"/>
              </a:rPr>
              <a:t>	</a:t>
            </a:r>
            <a:r>
              <a:rPr lang="en-US" altLang="zh-CN" sz="2000" dirty="0" err="1">
                <a:latin typeface="Times" pitchFamily="2" charset="0"/>
                <a:ea typeface="宋体" panose="02010600030101010101" pitchFamily="2" charset="-122"/>
                <a:cs typeface="Times" panose="02020603050405020304" pitchFamily="18" charset="0"/>
              </a:rPr>
              <a:t>read_data</a:t>
            </a:r>
            <a:r>
              <a:rPr lang="en-US" altLang="zh-CN" sz="2000" dirty="0">
                <a:latin typeface="Times" pitchFamily="2" charset="0"/>
                <a:ea typeface="宋体" panose="02010600030101010101" pitchFamily="2" charset="-122"/>
                <a:cs typeface="Times" panose="02020603050405020304" pitchFamily="18" charset="0"/>
              </a:rPr>
              <a:t>(): </a:t>
            </a:r>
            <a:r>
              <a:rPr lang="zh-CN" altLang="en-US" sz="2000" dirty="0">
                <a:latin typeface="Times" pitchFamily="2" charset="0"/>
                <a:ea typeface="宋体" panose="02010600030101010101" pitchFamily="2" charset="-122"/>
                <a:cs typeface="Times" panose="02020603050405020304" pitchFamily="18" charset="0"/>
              </a:rPr>
              <a:t>读取训练或测试算例</a:t>
            </a:r>
            <a:endParaRPr lang="en-US" altLang="zh-CN" sz="2000" dirty="0">
              <a:latin typeface="Times" pitchFamily="2" charset="0"/>
              <a:ea typeface="宋体" panose="02010600030101010101" pitchFamily="2" charset="-122"/>
              <a:cs typeface="Times" panose="02020603050405020304" pitchFamily="18" charset="0"/>
            </a:endParaRPr>
          </a:p>
          <a:p>
            <a:r>
              <a:rPr lang="en-US" altLang="zh-CN" sz="2000" dirty="0">
                <a:latin typeface="Times" pitchFamily="2" charset="0"/>
                <a:ea typeface="宋体" panose="02010600030101010101" pitchFamily="2" charset="-122"/>
                <a:cs typeface="Times" panose="02020603050405020304" pitchFamily="18" charset="0"/>
              </a:rPr>
              <a:t>	</a:t>
            </a:r>
            <a:r>
              <a:rPr lang="en-US" altLang="zh-CN" sz="2000" dirty="0" err="1">
                <a:latin typeface="Times" pitchFamily="2" charset="0"/>
                <a:ea typeface="宋体" panose="02010600030101010101" pitchFamily="2" charset="-122"/>
                <a:cs typeface="Times" panose="02020603050405020304" pitchFamily="18" charset="0"/>
              </a:rPr>
              <a:t>get_state</a:t>
            </a:r>
            <a:r>
              <a:rPr lang="en-US" altLang="zh-CN" sz="2000" dirty="0">
                <a:latin typeface="Times" pitchFamily="2" charset="0"/>
                <a:ea typeface="宋体" panose="02010600030101010101" pitchFamily="2" charset="-122"/>
                <a:cs typeface="Times" panose="02020603050405020304" pitchFamily="18" charset="0"/>
              </a:rPr>
              <a:t>(): </a:t>
            </a:r>
            <a:r>
              <a:rPr lang="zh-CN" altLang="en-US" sz="2000" dirty="0">
                <a:latin typeface="Times" pitchFamily="2" charset="0"/>
                <a:ea typeface="宋体" panose="02010600030101010101" pitchFamily="2" charset="-122"/>
                <a:cs typeface="Times" panose="02020603050405020304" pitchFamily="18" charset="0"/>
              </a:rPr>
              <a:t>返回客户坐标，需求，车辆状态等信息</a:t>
            </a:r>
            <a:endParaRPr lang="en-US" altLang="zh-CN" sz="2000" dirty="0">
              <a:latin typeface="Times" pitchFamily="2" charset="0"/>
              <a:ea typeface="宋体" panose="02010600030101010101" pitchFamily="2" charset="-122"/>
              <a:cs typeface="Times" panose="02020603050405020304" pitchFamily="18" charset="0"/>
            </a:endParaRPr>
          </a:p>
          <a:p>
            <a:r>
              <a:rPr lang="en-US" altLang="zh-CN" sz="2000" dirty="0">
                <a:latin typeface="Times" pitchFamily="2" charset="0"/>
                <a:ea typeface="宋体" panose="02010600030101010101" pitchFamily="2" charset="-122"/>
                <a:cs typeface="Times" panose="02020603050405020304" pitchFamily="18" charset="0"/>
              </a:rPr>
              <a:t>	step(action): </a:t>
            </a:r>
            <a:r>
              <a:rPr lang="zh-CN" altLang="en-US" sz="2000" dirty="0">
                <a:latin typeface="Times" pitchFamily="2" charset="0"/>
                <a:ea typeface="宋体" panose="02010600030101010101" pitchFamily="2" charset="-122"/>
                <a:cs typeface="Times" panose="02020603050405020304" pitchFamily="18" charset="0"/>
              </a:rPr>
              <a:t>输入</a:t>
            </a:r>
            <a:r>
              <a:rPr lang="en-US" altLang="zh-CN" sz="2000" dirty="0">
                <a:latin typeface="Times" pitchFamily="2" charset="0"/>
                <a:ea typeface="宋体" panose="02010600030101010101" pitchFamily="2" charset="-122"/>
                <a:cs typeface="Times" panose="02020603050405020304" pitchFamily="18" charset="0"/>
              </a:rPr>
              <a:t>agent</a:t>
            </a:r>
            <a:r>
              <a:rPr lang="zh-CN" altLang="en-US" sz="2000" dirty="0">
                <a:latin typeface="Times" pitchFamily="2" charset="0"/>
                <a:ea typeface="宋体" panose="02010600030101010101" pitchFamily="2" charset="-122"/>
                <a:cs typeface="Times" panose="02020603050405020304" pitchFamily="18" charset="0"/>
              </a:rPr>
              <a:t>选择的动作，更新客户，车辆状态，返回奖励</a:t>
            </a:r>
            <a:endParaRPr lang="en-US" altLang="zh-CN" sz="2000" dirty="0">
              <a:latin typeface="Times" pitchFamily="2" charset="0"/>
              <a:ea typeface="宋体" panose="02010600030101010101" pitchFamily="2" charset="-122"/>
              <a:cs typeface="Times" panose="02020603050405020304" pitchFamily="18" charset="0"/>
            </a:endParaRPr>
          </a:p>
          <a:p>
            <a:r>
              <a:rPr lang="en-US" altLang="zh-CN" sz="2000" dirty="0">
                <a:latin typeface="Times" pitchFamily="2" charset="0"/>
                <a:ea typeface="宋体" panose="02010600030101010101" pitchFamily="2" charset="-122"/>
                <a:cs typeface="Times" panose="02020603050405020304" pitchFamily="18" charset="0"/>
              </a:rPr>
              <a:t>	mask():</a:t>
            </a:r>
            <a:r>
              <a:rPr lang="zh-CN" altLang="en-US" sz="2000" dirty="0">
                <a:latin typeface="Times" pitchFamily="2" charset="0"/>
                <a:ea typeface="宋体" panose="02010600030101010101" pitchFamily="2" charset="-122"/>
                <a:cs typeface="Times" panose="02020603050405020304" pitchFamily="18" charset="0"/>
              </a:rPr>
              <a:t> 计算当前状态的</a:t>
            </a:r>
            <a:r>
              <a:rPr lang="en-US" altLang="zh-CN" sz="2000" dirty="0">
                <a:latin typeface="Times" pitchFamily="2" charset="0"/>
                <a:ea typeface="宋体" panose="02010600030101010101" pitchFamily="2" charset="-122"/>
                <a:cs typeface="Times" panose="02020603050405020304" pitchFamily="18" charset="0"/>
              </a:rPr>
              <a:t>mask</a:t>
            </a:r>
            <a:r>
              <a:rPr lang="zh-CN" altLang="en-US" sz="2000" dirty="0">
                <a:latin typeface="Times" pitchFamily="2" charset="0"/>
                <a:ea typeface="宋体" panose="02010600030101010101" pitchFamily="2" charset="-122"/>
                <a:cs typeface="Times" panose="02020603050405020304" pitchFamily="18" charset="0"/>
              </a:rPr>
              <a:t>集合</a:t>
            </a:r>
            <a:endParaRPr lang="en-US" altLang="zh-CN" sz="2000" dirty="0">
              <a:latin typeface="Times" pitchFamily="2" charset="0"/>
              <a:ea typeface="宋体" panose="02010600030101010101" pitchFamily="2" charset="-122"/>
              <a:cs typeface="Times" panose="02020603050405020304" pitchFamily="18" charset="0"/>
            </a:endParaRPr>
          </a:p>
          <a:p>
            <a:r>
              <a:rPr lang="en-US" altLang="zh-CN" sz="2000" dirty="0">
                <a:latin typeface="Times" pitchFamily="2" charset="0"/>
                <a:ea typeface="宋体" panose="02010600030101010101" pitchFamily="2" charset="-122"/>
                <a:cs typeface="Times" panose="02020603050405020304" pitchFamily="18" charset="0"/>
              </a:rPr>
              <a:t>	</a:t>
            </a:r>
            <a:r>
              <a:rPr lang="en-US" altLang="zh-CN" sz="2000" dirty="0" err="1">
                <a:latin typeface="Times" pitchFamily="2" charset="0"/>
                <a:ea typeface="宋体" panose="02010600030101010101" pitchFamily="2" charset="-122"/>
                <a:cs typeface="Times" panose="02020603050405020304" pitchFamily="18" charset="0"/>
              </a:rPr>
              <a:t>get_reward</a:t>
            </a:r>
            <a:r>
              <a:rPr lang="en-US" altLang="zh-CN" sz="2000" dirty="0">
                <a:latin typeface="Times" pitchFamily="2" charset="0"/>
                <a:ea typeface="宋体" panose="02010600030101010101" pitchFamily="2" charset="-122"/>
                <a:cs typeface="Times" panose="02020603050405020304" pitchFamily="18" charset="0"/>
              </a:rPr>
              <a:t>(state, action): </a:t>
            </a:r>
            <a:r>
              <a:rPr lang="zh-CN" altLang="en-US" sz="2000" dirty="0">
                <a:latin typeface="Times" pitchFamily="2" charset="0"/>
                <a:ea typeface="宋体" panose="02010600030101010101" pitchFamily="2" charset="-122"/>
                <a:cs typeface="Times" panose="02020603050405020304" pitchFamily="18" charset="0"/>
              </a:rPr>
              <a:t>输入车辆状态和动作，返回行驶距离</a:t>
            </a:r>
            <a:endParaRPr lang="en-US" altLang="zh-CN" sz="2000" dirty="0">
              <a:latin typeface="Times" pitchFamily="2" charset="0"/>
              <a:ea typeface="宋体" panose="02010600030101010101" pitchFamily="2" charset="-122"/>
              <a:cs typeface="Times" panose="02020603050405020304" pitchFamily="18" charset="0"/>
            </a:endParaRPr>
          </a:p>
        </p:txBody>
      </p:sp>
      <p:sp>
        <p:nvSpPr>
          <p:cNvPr id="4" name="矩形 3">
            <a:extLst>
              <a:ext uri="{FF2B5EF4-FFF2-40B4-BE49-F238E27FC236}">
                <a16:creationId xmlns:a16="http://schemas.microsoft.com/office/drawing/2014/main" id="{795EC322-14E5-AB46-8E84-F1E8C9093FA8}"/>
              </a:ext>
            </a:extLst>
          </p:cNvPr>
          <p:cNvSpPr/>
          <p:nvPr/>
        </p:nvSpPr>
        <p:spPr>
          <a:xfrm>
            <a:off x="6096000" y="2052705"/>
            <a:ext cx="6096000" cy="1200329"/>
          </a:xfrm>
          <a:prstGeom prst="rect">
            <a:avLst/>
          </a:prstGeom>
        </p:spPr>
        <p:txBody>
          <a:bodyPr>
            <a:spAutoFit/>
          </a:bodyPr>
          <a:lstStyle/>
          <a:p>
            <a:r>
              <a:rPr lang="en-US" altLang="zh-CN" dirty="0">
                <a:latin typeface="Times" pitchFamily="2" charset="0"/>
                <a:ea typeface="宋体" panose="02010600030101010101" pitchFamily="2" charset="-122"/>
                <a:cs typeface="Times" panose="02020603050405020304" pitchFamily="18" charset="0"/>
              </a:rPr>
              <a:t>graph: </a:t>
            </a:r>
            <a:r>
              <a:rPr lang="zh-CN" altLang="en-US" dirty="0">
                <a:latin typeface="Times" pitchFamily="2" charset="0"/>
                <a:ea typeface="宋体" panose="02010600030101010101" pitchFamily="2" charset="-122"/>
                <a:cs typeface="Times" panose="02020603050405020304" pitchFamily="18" charset="0"/>
              </a:rPr>
              <a:t>节点坐标</a:t>
            </a:r>
            <a:endParaRPr lang="en-US" altLang="zh-CN" dirty="0">
              <a:latin typeface="Times" pitchFamily="2" charset="0"/>
              <a:ea typeface="宋体" panose="02010600030101010101" pitchFamily="2" charset="-122"/>
              <a:cs typeface="Times" panose="02020603050405020304" pitchFamily="18" charset="0"/>
            </a:endParaRPr>
          </a:p>
          <a:p>
            <a:r>
              <a:rPr lang="en-US" altLang="zh-CN" dirty="0">
                <a:latin typeface="Times" pitchFamily="2" charset="0"/>
                <a:ea typeface="宋体" panose="02010600030101010101" pitchFamily="2" charset="-122"/>
                <a:cs typeface="Times" panose="02020603050405020304" pitchFamily="18" charset="0"/>
              </a:rPr>
              <a:t>demand: </a:t>
            </a:r>
            <a:r>
              <a:rPr lang="zh-CN" altLang="en-US" dirty="0">
                <a:latin typeface="Times" pitchFamily="2" charset="0"/>
                <a:ea typeface="宋体" panose="02010600030101010101" pitchFamily="2" charset="-122"/>
                <a:cs typeface="Times" panose="02020603050405020304" pitchFamily="18" charset="0"/>
              </a:rPr>
              <a:t>节点需求量</a:t>
            </a:r>
            <a:endParaRPr lang="en-US" altLang="zh-CN" dirty="0">
              <a:latin typeface="Times" pitchFamily="2" charset="0"/>
              <a:ea typeface="宋体" panose="02010600030101010101" pitchFamily="2" charset="-122"/>
              <a:cs typeface="Times" panose="02020603050405020304" pitchFamily="18" charset="0"/>
            </a:endParaRPr>
          </a:p>
          <a:p>
            <a:r>
              <a:rPr lang="en-US" altLang="zh-CN" dirty="0">
                <a:latin typeface="Times" pitchFamily="2" charset="0"/>
                <a:ea typeface="宋体" panose="02010600030101010101" pitchFamily="2" charset="-122"/>
                <a:cs typeface="Times" panose="02020603050405020304" pitchFamily="18" charset="0"/>
              </a:rPr>
              <a:t>distance: </a:t>
            </a:r>
            <a:r>
              <a:rPr lang="zh-CN" altLang="en-US" dirty="0">
                <a:latin typeface="Times" pitchFamily="2" charset="0"/>
                <a:ea typeface="宋体" panose="02010600030101010101" pitchFamily="2" charset="-122"/>
                <a:cs typeface="Times" panose="02020603050405020304" pitchFamily="18" charset="0"/>
              </a:rPr>
              <a:t>距离矩阵</a:t>
            </a:r>
            <a:endParaRPr lang="en-US" altLang="zh-CN" dirty="0">
              <a:latin typeface="Times" pitchFamily="2" charset="0"/>
              <a:ea typeface="宋体" panose="02010600030101010101" pitchFamily="2" charset="-122"/>
              <a:cs typeface="Times" panose="02020603050405020304" pitchFamily="18" charset="0"/>
            </a:endParaRPr>
          </a:p>
          <a:p>
            <a:r>
              <a:rPr lang="en-US" altLang="zh-CN" dirty="0">
                <a:latin typeface="Times" pitchFamily="2" charset="0"/>
                <a:ea typeface="宋体" panose="02010600030101010101" pitchFamily="2" charset="-122"/>
                <a:cs typeface="Times" panose="02020603050405020304" pitchFamily="18" charset="0"/>
              </a:rPr>
              <a:t>visited: </a:t>
            </a:r>
            <a:r>
              <a:rPr lang="zh-CN" altLang="en-US" dirty="0">
                <a:latin typeface="Times" pitchFamily="2" charset="0"/>
                <a:ea typeface="宋体" panose="02010600030101010101" pitchFamily="2" charset="-122"/>
                <a:cs typeface="Times" panose="02020603050405020304" pitchFamily="18" charset="0"/>
              </a:rPr>
              <a:t>访问记录</a:t>
            </a:r>
            <a:endParaRPr lang="en-US" altLang="zh-CN" dirty="0">
              <a:latin typeface="Times" pitchFamily="2" charset="0"/>
              <a:ea typeface="宋体" panose="02010600030101010101" pitchFamily="2" charset="-122"/>
              <a:cs typeface="Times" panose="02020603050405020304" pitchFamily="18" charset="0"/>
            </a:endParaRPr>
          </a:p>
        </p:txBody>
      </p:sp>
    </p:spTree>
    <p:extLst>
      <p:ext uri="{BB962C8B-B14F-4D97-AF65-F5344CB8AC3E}">
        <p14:creationId xmlns:p14="http://schemas.microsoft.com/office/powerpoint/2010/main" val="274719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模型概览</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0C36C73A-D726-1B4A-AE54-FAE987E40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0861" y="1758030"/>
            <a:ext cx="7505387" cy="3222496"/>
          </a:xfrm>
          <a:prstGeom prst="rect">
            <a:avLst/>
          </a:prstGeom>
        </p:spPr>
      </p:pic>
      <p:pic>
        <p:nvPicPr>
          <p:cNvPr id="1025" name="Picture 1" descr="page4image47795968">
            <a:extLst>
              <a:ext uri="{FF2B5EF4-FFF2-40B4-BE49-F238E27FC236}">
                <a16:creationId xmlns:a16="http://schemas.microsoft.com/office/drawing/2014/main" id="{394F0BA3-F618-CA4E-9B17-3F032DF810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4image47795968">
            <a:extLst>
              <a:ext uri="{FF2B5EF4-FFF2-40B4-BE49-F238E27FC236}">
                <a16:creationId xmlns:a16="http://schemas.microsoft.com/office/drawing/2014/main" id="{176C31F9-1CA0-F54C-B919-0C3CFACF04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4image47795968">
            <a:extLst>
              <a:ext uri="{FF2B5EF4-FFF2-40B4-BE49-F238E27FC236}">
                <a16:creationId xmlns:a16="http://schemas.microsoft.com/office/drawing/2014/main" id="{7A7A4DEF-0AF1-8C43-A355-BE228846C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 cy="8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089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6590C69-E6D1-431E-B5AC-2D9685DE1209}"/>
              </a:ext>
            </a:extLst>
          </p:cNvPr>
          <p:cNvSpPr txBox="1"/>
          <p:nvPr/>
        </p:nvSpPr>
        <p:spPr>
          <a:xfrm>
            <a:off x="56707" y="164178"/>
            <a:ext cx="4681548" cy="723569"/>
          </a:xfrm>
          <a:prstGeom prst="rect">
            <a:avLst/>
          </a:prstGeom>
          <a:noFill/>
        </p:spPr>
        <p:txBody>
          <a:bodyPr wrap="square" rtlCol="0">
            <a:noAutofit/>
          </a:bodyPr>
          <a:lstStyle/>
          <a:p>
            <a:pPr>
              <a:lnSpc>
                <a:spcPct val="130000"/>
              </a:lnSpc>
            </a:pPr>
            <a:r>
              <a:rPr lang="zh-CN" altLang="en-US" sz="3200" dirty="0">
                <a:solidFill>
                  <a:srgbClr val="00553D"/>
                </a:solidFill>
                <a:latin typeface="思源黑体" panose="020B0500000000000000" pitchFamily="34" charset="-122"/>
                <a:ea typeface="思源黑体" panose="020B0500000000000000" pitchFamily="34" charset="-122"/>
              </a:rPr>
              <a:t>代码</a:t>
            </a:r>
          </a:p>
        </p:txBody>
      </p:sp>
      <p:grpSp>
        <p:nvGrpSpPr>
          <p:cNvPr id="114" name="组合 113">
            <a:extLst>
              <a:ext uri="{FF2B5EF4-FFF2-40B4-BE49-F238E27FC236}">
                <a16:creationId xmlns:a16="http://schemas.microsoft.com/office/drawing/2014/main" id="{D4E09985-A791-450B-85CF-2E49FE975C7C}"/>
              </a:ext>
            </a:extLst>
          </p:cNvPr>
          <p:cNvGrpSpPr/>
          <p:nvPr/>
        </p:nvGrpSpPr>
        <p:grpSpPr>
          <a:xfrm>
            <a:off x="0" y="70048"/>
            <a:ext cx="12192000" cy="945347"/>
            <a:chOff x="0" y="70048"/>
            <a:chExt cx="12192000" cy="945346"/>
          </a:xfrm>
        </p:grpSpPr>
        <p:sp>
          <p:nvSpPr>
            <p:cNvPr id="2" name="矩形 1">
              <a:extLst>
                <a:ext uri="{FF2B5EF4-FFF2-40B4-BE49-F238E27FC236}">
                  <a16:creationId xmlns:a16="http://schemas.microsoft.com/office/drawing/2014/main" id="{9E2B689F-E10D-4997-8E6E-1E25185B448B}"/>
                </a:ext>
              </a:extLst>
            </p:cNvPr>
            <p:cNvSpPr/>
            <p:nvPr/>
          </p:nvSpPr>
          <p:spPr>
            <a:xfrm>
              <a:off x="0" y="70048"/>
              <a:ext cx="12192000" cy="162974"/>
            </a:xfrm>
            <a:prstGeom prst="rect">
              <a:avLst/>
            </a:prstGeom>
            <a:solidFill>
              <a:srgbClr val="005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a36ff0dd-52e7-4a40-98ef-054fbf16791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08CEE-9A5F-48E7-A77D-E01E7E529951}"/>
                </a:ext>
              </a:extLst>
            </p:cNvPr>
            <p:cNvGrpSpPr>
              <a:grpSpLocks noChangeAspect="1"/>
            </p:cNvGrpSpPr>
            <p:nvPr>
              <p:custDataLst>
                <p:tags r:id="rId1"/>
              </p:custDataLst>
            </p:nvPr>
          </p:nvGrpSpPr>
          <p:grpSpPr>
            <a:xfrm>
              <a:off x="11217750" y="70933"/>
              <a:ext cx="942820" cy="944461"/>
              <a:chOff x="2869804" y="2524126"/>
              <a:chExt cx="1824038" cy="1827213"/>
            </a:xfrm>
            <a:solidFill>
              <a:srgbClr val="005826"/>
            </a:solidFill>
          </p:grpSpPr>
          <p:sp>
            <p:nvSpPr>
              <p:cNvPr id="42" name="isľíḑè">
                <a:extLst>
                  <a:ext uri="{FF2B5EF4-FFF2-40B4-BE49-F238E27FC236}">
                    <a16:creationId xmlns:a16="http://schemas.microsoft.com/office/drawing/2014/main" id="{05130960-25A0-4756-A7FA-56CFA34998A1}"/>
                  </a:ext>
                </a:extLst>
              </p:cNvPr>
              <p:cNvSpPr/>
              <p:nvPr/>
            </p:nvSpPr>
            <p:spPr bwMode="auto">
              <a:xfrm>
                <a:off x="2869804" y="2524126"/>
                <a:ext cx="1824038" cy="1827213"/>
              </a:xfrm>
              <a:custGeom>
                <a:avLst/>
                <a:gdLst>
                  <a:gd name="T0" fmla="*/ 546 w 1091"/>
                  <a:gd name="T1" fmla="*/ 0 h 1091"/>
                  <a:gd name="T2" fmla="*/ 1091 w 1091"/>
                  <a:gd name="T3" fmla="*/ 545 h 1091"/>
                  <a:gd name="T4" fmla="*/ 546 w 1091"/>
                  <a:gd name="T5" fmla="*/ 1091 h 1091"/>
                  <a:gd name="T6" fmla="*/ 0 w 1091"/>
                  <a:gd name="T7" fmla="*/ 545 h 1091"/>
                  <a:gd name="T8" fmla="*/ 546 w 1091"/>
                  <a:gd name="T9" fmla="*/ 0 h 1091"/>
                  <a:gd name="T10" fmla="*/ 546 w 1091"/>
                  <a:gd name="T11" fmla="*/ 38 h 1091"/>
                  <a:gd name="T12" fmla="*/ 38 w 1091"/>
                  <a:gd name="T13" fmla="*/ 545 h 1091"/>
                  <a:gd name="T14" fmla="*/ 546 w 1091"/>
                  <a:gd name="T15" fmla="*/ 1053 h 1091"/>
                  <a:gd name="T16" fmla="*/ 1053 w 1091"/>
                  <a:gd name="T17" fmla="*/ 545 h 1091"/>
                  <a:gd name="T18" fmla="*/ 546 w 1091"/>
                  <a:gd name="T19" fmla="*/ 38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1" h="1091">
                    <a:moveTo>
                      <a:pt x="546" y="0"/>
                    </a:moveTo>
                    <a:cubicBezTo>
                      <a:pt x="846" y="0"/>
                      <a:pt x="1091" y="245"/>
                      <a:pt x="1091" y="545"/>
                    </a:cubicBezTo>
                    <a:cubicBezTo>
                      <a:pt x="1091" y="846"/>
                      <a:pt x="846" y="1091"/>
                      <a:pt x="546" y="1091"/>
                    </a:cubicBezTo>
                    <a:cubicBezTo>
                      <a:pt x="245" y="1091"/>
                      <a:pt x="0" y="846"/>
                      <a:pt x="0" y="545"/>
                    </a:cubicBezTo>
                    <a:cubicBezTo>
                      <a:pt x="0" y="245"/>
                      <a:pt x="245" y="0"/>
                      <a:pt x="546" y="0"/>
                    </a:cubicBezTo>
                    <a:close/>
                    <a:moveTo>
                      <a:pt x="546" y="38"/>
                    </a:moveTo>
                    <a:cubicBezTo>
                      <a:pt x="266" y="38"/>
                      <a:pt x="38" y="266"/>
                      <a:pt x="38" y="545"/>
                    </a:cubicBezTo>
                    <a:cubicBezTo>
                      <a:pt x="38" y="825"/>
                      <a:pt x="266" y="1053"/>
                      <a:pt x="546" y="1053"/>
                    </a:cubicBezTo>
                    <a:cubicBezTo>
                      <a:pt x="825" y="1053"/>
                      <a:pt x="1053" y="825"/>
                      <a:pt x="1053" y="545"/>
                    </a:cubicBezTo>
                    <a:cubicBezTo>
                      <a:pt x="1053" y="266"/>
                      <a:pt x="825" y="38"/>
                      <a:pt x="5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Slïḓê">
                <a:extLst>
                  <a:ext uri="{FF2B5EF4-FFF2-40B4-BE49-F238E27FC236}">
                    <a16:creationId xmlns:a16="http://schemas.microsoft.com/office/drawing/2014/main" id="{6DABA9A5-28EC-4F91-9282-ED2DD0FF5BE5}"/>
                  </a:ext>
                </a:extLst>
              </p:cNvPr>
              <p:cNvSpPr/>
              <p:nvPr/>
            </p:nvSpPr>
            <p:spPr bwMode="auto">
              <a:xfrm>
                <a:off x="2968229" y="2620963"/>
                <a:ext cx="1628775" cy="1631950"/>
              </a:xfrm>
              <a:custGeom>
                <a:avLst/>
                <a:gdLst>
                  <a:gd name="T0" fmla="*/ 487 w 974"/>
                  <a:gd name="T1" fmla="*/ 0 h 974"/>
                  <a:gd name="T2" fmla="*/ 974 w 974"/>
                  <a:gd name="T3" fmla="*/ 487 h 974"/>
                  <a:gd name="T4" fmla="*/ 487 w 974"/>
                  <a:gd name="T5" fmla="*/ 974 h 974"/>
                  <a:gd name="T6" fmla="*/ 0 w 974"/>
                  <a:gd name="T7" fmla="*/ 487 h 974"/>
                  <a:gd name="T8" fmla="*/ 487 w 974"/>
                  <a:gd name="T9" fmla="*/ 0 h 974"/>
                  <a:gd name="T10" fmla="*/ 487 w 974"/>
                  <a:gd name="T11" fmla="*/ 6 h 974"/>
                  <a:gd name="T12" fmla="*/ 6 w 974"/>
                  <a:gd name="T13" fmla="*/ 487 h 974"/>
                  <a:gd name="T14" fmla="*/ 487 w 974"/>
                  <a:gd name="T15" fmla="*/ 968 h 974"/>
                  <a:gd name="T16" fmla="*/ 968 w 974"/>
                  <a:gd name="T17" fmla="*/ 487 h 974"/>
                  <a:gd name="T18" fmla="*/ 487 w 974"/>
                  <a:gd name="T19" fmla="*/ 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 h="974">
                    <a:moveTo>
                      <a:pt x="487" y="0"/>
                    </a:moveTo>
                    <a:cubicBezTo>
                      <a:pt x="755" y="0"/>
                      <a:pt x="974" y="219"/>
                      <a:pt x="974" y="487"/>
                    </a:cubicBezTo>
                    <a:cubicBezTo>
                      <a:pt x="974" y="755"/>
                      <a:pt x="755" y="974"/>
                      <a:pt x="487" y="974"/>
                    </a:cubicBezTo>
                    <a:cubicBezTo>
                      <a:pt x="219" y="974"/>
                      <a:pt x="0" y="755"/>
                      <a:pt x="0" y="487"/>
                    </a:cubicBezTo>
                    <a:cubicBezTo>
                      <a:pt x="0" y="219"/>
                      <a:pt x="219" y="0"/>
                      <a:pt x="487" y="0"/>
                    </a:cubicBezTo>
                    <a:close/>
                    <a:moveTo>
                      <a:pt x="487" y="6"/>
                    </a:moveTo>
                    <a:cubicBezTo>
                      <a:pt x="222" y="6"/>
                      <a:pt x="6" y="222"/>
                      <a:pt x="6" y="487"/>
                    </a:cubicBezTo>
                    <a:cubicBezTo>
                      <a:pt x="6" y="752"/>
                      <a:pt x="222" y="968"/>
                      <a:pt x="487" y="968"/>
                    </a:cubicBezTo>
                    <a:cubicBezTo>
                      <a:pt x="752" y="968"/>
                      <a:pt x="968" y="752"/>
                      <a:pt x="968" y="487"/>
                    </a:cubicBezTo>
                    <a:cubicBezTo>
                      <a:pt x="968" y="222"/>
                      <a:pt x="752" y="6"/>
                      <a:pt x="48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šľíḍe">
                <a:extLst>
                  <a:ext uri="{FF2B5EF4-FFF2-40B4-BE49-F238E27FC236}">
                    <a16:creationId xmlns:a16="http://schemas.microsoft.com/office/drawing/2014/main" id="{1CD3E6CC-E751-4334-9C8C-891DB19D4981}"/>
                  </a:ext>
                </a:extLst>
              </p:cNvPr>
              <p:cNvSpPr/>
              <p:nvPr/>
            </p:nvSpPr>
            <p:spPr bwMode="auto">
              <a:xfrm>
                <a:off x="3268267" y="2881313"/>
                <a:ext cx="228600" cy="258763"/>
              </a:xfrm>
              <a:custGeom>
                <a:avLst/>
                <a:gdLst>
                  <a:gd name="T0" fmla="*/ 119 w 137"/>
                  <a:gd name="T1" fmla="*/ 142 h 154"/>
                  <a:gd name="T2" fmla="*/ 64 w 137"/>
                  <a:gd name="T3" fmla="*/ 93 h 154"/>
                  <a:gd name="T4" fmla="*/ 56 w 137"/>
                  <a:gd name="T5" fmla="*/ 120 h 154"/>
                  <a:gd name="T6" fmla="*/ 35 w 137"/>
                  <a:gd name="T7" fmla="*/ 118 h 154"/>
                  <a:gd name="T8" fmla="*/ 9 w 137"/>
                  <a:gd name="T9" fmla="*/ 91 h 154"/>
                  <a:gd name="T10" fmla="*/ 15 w 137"/>
                  <a:gd name="T11" fmla="*/ 81 h 154"/>
                  <a:gd name="T12" fmla="*/ 22 w 137"/>
                  <a:gd name="T13" fmla="*/ 60 h 154"/>
                  <a:gd name="T14" fmla="*/ 18 w 137"/>
                  <a:gd name="T15" fmla="*/ 44 h 154"/>
                  <a:gd name="T16" fmla="*/ 4 w 137"/>
                  <a:gd name="T17" fmla="*/ 16 h 154"/>
                  <a:gd name="T18" fmla="*/ 36 w 137"/>
                  <a:gd name="T19" fmla="*/ 26 h 154"/>
                  <a:gd name="T20" fmla="*/ 69 w 137"/>
                  <a:gd name="T21" fmla="*/ 0 h 154"/>
                  <a:gd name="T22" fmla="*/ 82 w 137"/>
                  <a:gd name="T23" fmla="*/ 13 h 154"/>
                  <a:gd name="T24" fmla="*/ 86 w 137"/>
                  <a:gd name="T25" fmla="*/ 29 h 154"/>
                  <a:gd name="T26" fmla="*/ 79 w 137"/>
                  <a:gd name="T27" fmla="*/ 74 h 154"/>
                  <a:gd name="T28" fmla="*/ 104 w 137"/>
                  <a:gd name="T29" fmla="*/ 101 h 154"/>
                  <a:gd name="T30" fmla="*/ 134 w 137"/>
                  <a:gd name="T31" fmla="*/ 142 h 154"/>
                  <a:gd name="T32" fmla="*/ 119 w 137"/>
                  <a:gd name="T33" fmla="*/ 142 h 154"/>
                  <a:gd name="T34" fmla="*/ 37 w 137"/>
                  <a:gd name="T35" fmla="*/ 67 h 154"/>
                  <a:gd name="T36" fmla="*/ 30 w 137"/>
                  <a:gd name="T37" fmla="*/ 77 h 154"/>
                  <a:gd name="T38" fmla="*/ 37 w 137"/>
                  <a:gd name="T39" fmla="*/ 84 h 154"/>
                  <a:gd name="T40" fmla="*/ 46 w 137"/>
                  <a:gd name="T41" fmla="*/ 76 h 154"/>
                  <a:gd name="T42" fmla="*/ 37 w 137"/>
                  <a:gd name="T43" fmla="*/ 67 h 154"/>
                  <a:gd name="T44" fmla="*/ 46 w 137"/>
                  <a:gd name="T45" fmla="*/ 35 h 154"/>
                  <a:gd name="T46" fmla="*/ 52 w 137"/>
                  <a:gd name="T47" fmla="*/ 46 h 154"/>
                  <a:gd name="T48" fmla="*/ 61 w 137"/>
                  <a:gd name="T49" fmla="*/ 44 h 154"/>
                  <a:gd name="T50" fmla="*/ 59 w 137"/>
                  <a:gd name="T51" fmla="*/ 32 h 154"/>
                  <a:gd name="T52" fmla="*/ 46 w 137"/>
                  <a:gd name="T53" fmla="*/ 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 h="154">
                    <a:moveTo>
                      <a:pt x="119" y="142"/>
                    </a:moveTo>
                    <a:cubicBezTo>
                      <a:pt x="106" y="132"/>
                      <a:pt x="68" y="90"/>
                      <a:pt x="64" y="93"/>
                    </a:cubicBezTo>
                    <a:cubicBezTo>
                      <a:pt x="53" y="100"/>
                      <a:pt x="58" y="118"/>
                      <a:pt x="56" y="120"/>
                    </a:cubicBezTo>
                    <a:cubicBezTo>
                      <a:pt x="52" y="123"/>
                      <a:pt x="39" y="123"/>
                      <a:pt x="35" y="118"/>
                    </a:cubicBezTo>
                    <a:cubicBezTo>
                      <a:pt x="30" y="113"/>
                      <a:pt x="17" y="100"/>
                      <a:pt x="9" y="91"/>
                    </a:cubicBezTo>
                    <a:cubicBezTo>
                      <a:pt x="6" y="82"/>
                      <a:pt x="7" y="80"/>
                      <a:pt x="15" y="81"/>
                    </a:cubicBezTo>
                    <a:cubicBezTo>
                      <a:pt x="17" y="74"/>
                      <a:pt x="19" y="66"/>
                      <a:pt x="22" y="60"/>
                    </a:cubicBezTo>
                    <a:cubicBezTo>
                      <a:pt x="25" y="52"/>
                      <a:pt x="25" y="50"/>
                      <a:pt x="18" y="44"/>
                    </a:cubicBezTo>
                    <a:cubicBezTo>
                      <a:pt x="2" y="29"/>
                      <a:pt x="0" y="23"/>
                      <a:pt x="4" y="16"/>
                    </a:cubicBezTo>
                    <a:cubicBezTo>
                      <a:pt x="13" y="0"/>
                      <a:pt x="35" y="26"/>
                      <a:pt x="36" y="26"/>
                    </a:cubicBezTo>
                    <a:cubicBezTo>
                      <a:pt x="47" y="22"/>
                      <a:pt x="56" y="0"/>
                      <a:pt x="69" y="0"/>
                    </a:cubicBezTo>
                    <a:cubicBezTo>
                      <a:pt x="75" y="1"/>
                      <a:pt x="83" y="7"/>
                      <a:pt x="82" y="13"/>
                    </a:cubicBezTo>
                    <a:cubicBezTo>
                      <a:pt x="82" y="19"/>
                      <a:pt x="77" y="24"/>
                      <a:pt x="86" y="29"/>
                    </a:cubicBezTo>
                    <a:cubicBezTo>
                      <a:pt x="101" y="38"/>
                      <a:pt x="70" y="61"/>
                      <a:pt x="79" y="74"/>
                    </a:cubicBezTo>
                    <a:cubicBezTo>
                      <a:pt x="86" y="83"/>
                      <a:pt x="97" y="92"/>
                      <a:pt x="104" y="101"/>
                    </a:cubicBezTo>
                    <a:cubicBezTo>
                      <a:pt x="113" y="111"/>
                      <a:pt x="132" y="131"/>
                      <a:pt x="134" y="142"/>
                    </a:cubicBezTo>
                    <a:cubicBezTo>
                      <a:pt x="137" y="154"/>
                      <a:pt x="122" y="145"/>
                      <a:pt x="119" y="142"/>
                    </a:cubicBezTo>
                    <a:close/>
                    <a:moveTo>
                      <a:pt x="37" y="67"/>
                    </a:moveTo>
                    <a:cubicBezTo>
                      <a:pt x="33" y="67"/>
                      <a:pt x="31" y="72"/>
                      <a:pt x="30" y="77"/>
                    </a:cubicBezTo>
                    <a:cubicBezTo>
                      <a:pt x="30" y="82"/>
                      <a:pt x="32" y="83"/>
                      <a:pt x="37" y="84"/>
                    </a:cubicBezTo>
                    <a:cubicBezTo>
                      <a:pt x="42" y="84"/>
                      <a:pt x="45" y="80"/>
                      <a:pt x="46" y="76"/>
                    </a:cubicBezTo>
                    <a:cubicBezTo>
                      <a:pt x="46" y="72"/>
                      <a:pt x="42" y="68"/>
                      <a:pt x="37" y="67"/>
                    </a:cubicBezTo>
                    <a:close/>
                    <a:moveTo>
                      <a:pt x="46" y="35"/>
                    </a:moveTo>
                    <a:cubicBezTo>
                      <a:pt x="43" y="39"/>
                      <a:pt x="48" y="43"/>
                      <a:pt x="52" y="46"/>
                    </a:cubicBezTo>
                    <a:cubicBezTo>
                      <a:pt x="56" y="50"/>
                      <a:pt x="58" y="48"/>
                      <a:pt x="61" y="44"/>
                    </a:cubicBezTo>
                    <a:cubicBezTo>
                      <a:pt x="64" y="39"/>
                      <a:pt x="62" y="34"/>
                      <a:pt x="59" y="32"/>
                    </a:cubicBezTo>
                    <a:cubicBezTo>
                      <a:pt x="56" y="29"/>
                      <a:pt x="49" y="31"/>
                      <a:pt x="4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ṩlîḑé">
                <a:extLst>
                  <a:ext uri="{FF2B5EF4-FFF2-40B4-BE49-F238E27FC236}">
                    <a16:creationId xmlns:a16="http://schemas.microsoft.com/office/drawing/2014/main" id="{6283AB18-12C9-4C9F-A87E-B8C0E01C172D}"/>
                  </a:ext>
                </a:extLst>
              </p:cNvPr>
              <p:cNvSpPr/>
              <p:nvPr/>
            </p:nvSpPr>
            <p:spPr bwMode="auto">
              <a:xfrm>
                <a:off x="3538142" y="2755901"/>
                <a:ext cx="176213" cy="206375"/>
              </a:xfrm>
              <a:custGeom>
                <a:avLst/>
                <a:gdLst>
                  <a:gd name="T0" fmla="*/ 90 w 105"/>
                  <a:gd name="T1" fmla="*/ 91 h 123"/>
                  <a:gd name="T2" fmla="*/ 87 w 105"/>
                  <a:gd name="T3" fmla="*/ 82 h 123"/>
                  <a:gd name="T4" fmla="*/ 65 w 105"/>
                  <a:gd name="T5" fmla="*/ 87 h 123"/>
                  <a:gd name="T6" fmla="*/ 54 w 105"/>
                  <a:gd name="T7" fmla="*/ 96 h 123"/>
                  <a:gd name="T8" fmla="*/ 31 w 105"/>
                  <a:gd name="T9" fmla="*/ 116 h 123"/>
                  <a:gd name="T10" fmla="*/ 22 w 105"/>
                  <a:gd name="T11" fmla="*/ 120 h 123"/>
                  <a:gd name="T12" fmla="*/ 9 w 105"/>
                  <a:gd name="T13" fmla="*/ 93 h 123"/>
                  <a:gd name="T14" fmla="*/ 5 w 105"/>
                  <a:gd name="T15" fmla="*/ 69 h 123"/>
                  <a:gd name="T16" fmla="*/ 14 w 105"/>
                  <a:gd name="T17" fmla="*/ 72 h 123"/>
                  <a:gd name="T18" fmla="*/ 29 w 105"/>
                  <a:gd name="T19" fmla="*/ 89 h 123"/>
                  <a:gd name="T20" fmla="*/ 42 w 105"/>
                  <a:gd name="T21" fmla="*/ 76 h 123"/>
                  <a:gd name="T22" fmla="*/ 21 w 105"/>
                  <a:gd name="T23" fmla="*/ 22 h 123"/>
                  <a:gd name="T24" fmla="*/ 19 w 105"/>
                  <a:gd name="T25" fmla="*/ 4 h 123"/>
                  <a:gd name="T26" fmla="*/ 37 w 105"/>
                  <a:gd name="T27" fmla="*/ 6 h 123"/>
                  <a:gd name="T28" fmla="*/ 46 w 105"/>
                  <a:gd name="T29" fmla="*/ 25 h 123"/>
                  <a:gd name="T30" fmla="*/ 65 w 105"/>
                  <a:gd name="T31" fmla="*/ 64 h 123"/>
                  <a:gd name="T32" fmla="*/ 76 w 105"/>
                  <a:gd name="T33" fmla="*/ 50 h 123"/>
                  <a:gd name="T34" fmla="*/ 77 w 105"/>
                  <a:gd name="T35" fmla="*/ 30 h 123"/>
                  <a:gd name="T36" fmla="*/ 102 w 105"/>
                  <a:gd name="T37" fmla="*/ 60 h 123"/>
                  <a:gd name="T38" fmla="*/ 101 w 105"/>
                  <a:gd name="T39" fmla="*/ 90 h 123"/>
                  <a:gd name="T40" fmla="*/ 90 w 105"/>
                  <a:gd name="T41" fmla="*/ 9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23">
                    <a:moveTo>
                      <a:pt x="90" y="91"/>
                    </a:moveTo>
                    <a:cubicBezTo>
                      <a:pt x="89" y="89"/>
                      <a:pt x="88" y="86"/>
                      <a:pt x="87" y="82"/>
                    </a:cubicBezTo>
                    <a:cubicBezTo>
                      <a:pt x="83" y="70"/>
                      <a:pt x="75" y="74"/>
                      <a:pt x="65" y="87"/>
                    </a:cubicBezTo>
                    <a:cubicBezTo>
                      <a:pt x="60" y="93"/>
                      <a:pt x="61" y="92"/>
                      <a:pt x="54" y="96"/>
                    </a:cubicBezTo>
                    <a:cubicBezTo>
                      <a:pt x="48" y="99"/>
                      <a:pt x="38" y="101"/>
                      <a:pt x="31" y="116"/>
                    </a:cubicBezTo>
                    <a:cubicBezTo>
                      <a:pt x="28" y="123"/>
                      <a:pt x="27" y="123"/>
                      <a:pt x="22" y="120"/>
                    </a:cubicBezTo>
                    <a:cubicBezTo>
                      <a:pt x="15" y="116"/>
                      <a:pt x="8" y="107"/>
                      <a:pt x="9" y="93"/>
                    </a:cubicBezTo>
                    <a:cubicBezTo>
                      <a:pt x="10" y="83"/>
                      <a:pt x="0" y="75"/>
                      <a:pt x="5" y="69"/>
                    </a:cubicBezTo>
                    <a:cubicBezTo>
                      <a:pt x="6" y="67"/>
                      <a:pt x="10" y="66"/>
                      <a:pt x="14" y="72"/>
                    </a:cubicBezTo>
                    <a:cubicBezTo>
                      <a:pt x="21" y="84"/>
                      <a:pt x="22" y="93"/>
                      <a:pt x="29" y="89"/>
                    </a:cubicBezTo>
                    <a:cubicBezTo>
                      <a:pt x="37" y="85"/>
                      <a:pt x="45" y="85"/>
                      <a:pt x="42" y="76"/>
                    </a:cubicBezTo>
                    <a:cubicBezTo>
                      <a:pt x="40" y="69"/>
                      <a:pt x="28" y="38"/>
                      <a:pt x="21" y="22"/>
                    </a:cubicBezTo>
                    <a:cubicBezTo>
                      <a:pt x="18" y="14"/>
                      <a:pt x="14" y="12"/>
                      <a:pt x="19" y="4"/>
                    </a:cubicBezTo>
                    <a:cubicBezTo>
                      <a:pt x="20" y="2"/>
                      <a:pt x="28" y="0"/>
                      <a:pt x="37" y="6"/>
                    </a:cubicBezTo>
                    <a:cubicBezTo>
                      <a:pt x="37" y="6"/>
                      <a:pt x="41" y="9"/>
                      <a:pt x="46" y="25"/>
                    </a:cubicBezTo>
                    <a:cubicBezTo>
                      <a:pt x="51" y="42"/>
                      <a:pt x="58" y="69"/>
                      <a:pt x="65" y="64"/>
                    </a:cubicBezTo>
                    <a:cubicBezTo>
                      <a:pt x="72" y="59"/>
                      <a:pt x="77" y="56"/>
                      <a:pt x="76" y="50"/>
                    </a:cubicBezTo>
                    <a:cubicBezTo>
                      <a:pt x="76" y="44"/>
                      <a:pt x="71" y="31"/>
                      <a:pt x="77" y="30"/>
                    </a:cubicBezTo>
                    <a:cubicBezTo>
                      <a:pt x="82" y="29"/>
                      <a:pt x="96" y="26"/>
                      <a:pt x="102" y="60"/>
                    </a:cubicBezTo>
                    <a:cubicBezTo>
                      <a:pt x="105" y="76"/>
                      <a:pt x="103" y="85"/>
                      <a:pt x="101" y="90"/>
                    </a:cubicBezTo>
                    <a:cubicBezTo>
                      <a:pt x="98" y="97"/>
                      <a:pt x="94" y="97"/>
                      <a:pt x="9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ḷïḓè">
                <a:extLst>
                  <a:ext uri="{FF2B5EF4-FFF2-40B4-BE49-F238E27FC236}">
                    <a16:creationId xmlns:a16="http://schemas.microsoft.com/office/drawing/2014/main" id="{D18187BE-A3C2-4402-A9B3-1FE07A986D2B}"/>
                  </a:ext>
                </a:extLst>
              </p:cNvPr>
              <p:cNvSpPr/>
              <p:nvPr/>
            </p:nvSpPr>
            <p:spPr bwMode="auto">
              <a:xfrm>
                <a:off x="3828654" y="2736851"/>
                <a:ext cx="230188" cy="242888"/>
              </a:xfrm>
              <a:custGeom>
                <a:avLst/>
                <a:gdLst>
                  <a:gd name="T0" fmla="*/ 133 w 137"/>
                  <a:gd name="T1" fmla="*/ 142 h 145"/>
                  <a:gd name="T2" fmla="*/ 105 w 137"/>
                  <a:gd name="T3" fmla="*/ 141 h 145"/>
                  <a:gd name="T4" fmla="*/ 77 w 137"/>
                  <a:gd name="T5" fmla="*/ 111 h 145"/>
                  <a:gd name="T6" fmla="*/ 67 w 137"/>
                  <a:gd name="T7" fmla="*/ 73 h 145"/>
                  <a:gd name="T8" fmla="*/ 62 w 137"/>
                  <a:gd name="T9" fmla="*/ 72 h 145"/>
                  <a:gd name="T10" fmla="*/ 28 w 137"/>
                  <a:gd name="T11" fmla="*/ 108 h 145"/>
                  <a:gd name="T12" fmla="*/ 4 w 137"/>
                  <a:gd name="T13" fmla="*/ 89 h 145"/>
                  <a:gd name="T14" fmla="*/ 21 w 137"/>
                  <a:gd name="T15" fmla="*/ 88 h 145"/>
                  <a:gd name="T16" fmla="*/ 46 w 137"/>
                  <a:gd name="T17" fmla="*/ 63 h 145"/>
                  <a:gd name="T18" fmla="*/ 20 w 137"/>
                  <a:gd name="T19" fmla="*/ 46 h 145"/>
                  <a:gd name="T20" fmla="*/ 31 w 137"/>
                  <a:gd name="T21" fmla="*/ 26 h 145"/>
                  <a:gd name="T22" fmla="*/ 64 w 137"/>
                  <a:gd name="T23" fmla="*/ 29 h 145"/>
                  <a:gd name="T24" fmla="*/ 66 w 137"/>
                  <a:gd name="T25" fmla="*/ 12 h 145"/>
                  <a:gd name="T26" fmla="*/ 75 w 137"/>
                  <a:gd name="T27" fmla="*/ 0 h 145"/>
                  <a:gd name="T28" fmla="*/ 90 w 137"/>
                  <a:gd name="T29" fmla="*/ 17 h 145"/>
                  <a:gd name="T30" fmla="*/ 106 w 137"/>
                  <a:gd name="T31" fmla="*/ 30 h 145"/>
                  <a:gd name="T32" fmla="*/ 112 w 137"/>
                  <a:gd name="T33" fmla="*/ 47 h 145"/>
                  <a:gd name="T34" fmla="*/ 79 w 137"/>
                  <a:gd name="T35" fmla="*/ 55 h 145"/>
                  <a:gd name="T36" fmla="*/ 127 w 137"/>
                  <a:gd name="T37" fmla="*/ 130 h 145"/>
                  <a:gd name="T38" fmla="*/ 133 w 137"/>
                  <a:gd name="T39"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45">
                    <a:moveTo>
                      <a:pt x="133" y="142"/>
                    </a:moveTo>
                    <a:cubicBezTo>
                      <a:pt x="133" y="142"/>
                      <a:pt x="118" y="145"/>
                      <a:pt x="105" y="141"/>
                    </a:cubicBezTo>
                    <a:cubicBezTo>
                      <a:pt x="86" y="136"/>
                      <a:pt x="83" y="126"/>
                      <a:pt x="77" y="111"/>
                    </a:cubicBezTo>
                    <a:cubicBezTo>
                      <a:pt x="74" y="100"/>
                      <a:pt x="69" y="86"/>
                      <a:pt x="67" y="73"/>
                    </a:cubicBezTo>
                    <a:cubicBezTo>
                      <a:pt x="65" y="73"/>
                      <a:pt x="63" y="72"/>
                      <a:pt x="62" y="72"/>
                    </a:cubicBezTo>
                    <a:cubicBezTo>
                      <a:pt x="62" y="72"/>
                      <a:pt x="42" y="108"/>
                      <a:pt x="28" y="108"/>
                    </a:cubicBezTo>
                    <a:cubicBezTo>
                      <a:pt x="14" y="108"/>
                      <a:pt x="0" y="102"/>
                      <a:pt x="4" y="89"/>
                    </a:cubicBezTo>
                    <a:cubicBezTo>
                      <a:pt x="4" y="89"/>
                      <a:pt x="9" y="86"/>
                      <a:pt x="21" y="88"/>
                    </a:cubicBezTo>
                    <a:cubicBezTo>
                      <a:pt x="33" y="90"/>
                      <a:pt x="46" y="63"/>
                      <a:pt x="46" y="63"/>
                    </a:cubicBezTo>
                    <a:cubicBezTo>
                      <a:pt x="46" y="63"/>
                      <a:pt x="20" y="54"/>
                      <a:pt x="20" y="46"/>
                    </a:cubicBezTo>
                    <a:cubicBezTo>
                      <a:pt x="20" y="38"/>
                      <a:pt x="21" y="20"/>
                      <a:pt x="31" y="26"/>
                    </a:cubicBezTo>
                    <a:cubicBezTo>
                      <a:pt x="42" y="31"/>
                      <a:pt x="61" y="36"/>
                      <a:pt x="64" y="29"/>
                    </a:cubicBezTo>
                    <a:cubicBezTo>
                      <a:pt x="67" y="22"/>
                      <a:pt x="66" y="16"/>
                      <a:pt x="66" y="12"/>
                    </a:cubicBezTo>
                    <a:cubicBezTo>
                      <a:pt x="65" y="7"/>
                      <a:pt x="67" y="1"/>
                      <a:pt x="75" y="0"/>
                    </a:cubicBezTo>
                    <a:cubicBezTo>
                      <a:pt x="83" y="0"/>
                      <a:pt x="92" y="5"/>
                      <a:pt x="90" y="17"/>
                    </a:cubicBezTo>
                    <a:cubicBezTo>
                      <a:pt x="89" y="30"/>
                      <a:pt x="86" y="33"/>
                      <a:pt x="106" y="30"/>
                    </a:cubicBezTo>
                    <a:cubicBezTo>
                      <a:pt x="108" y="29"/>
                      <a:pt x="120" y="41"/>
                      <a:pt x="112" y="47"/>
                    </a:cubicBezTo>
                    <a:cubicBezTo>
                      <a:pt x="104" y="53"/>
                      <a:pt x="78" y="50"/>
                      <a:pt x="79" y="55"/>
                    </a:cubicBezTo>
                    <a:cubicBezTo>
                      <a:pt x="81" y="96"/>
                      <a:pt x="113" y="122"/>
                      <a:pt x="127" y="130"/>
                    </a:cubicBezTo>
                    <a:cubicBezTo>
                      <a:pt x="137" y="135"/>
                      <a:pt x="136" y="140"/>
                      <a:pt x="133"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ṣļïḑé">
                <a:extLst>
                  <a:ext uri="{FF2B5EF4-FFF2-40B4-BE49-F238E27FC236}">
                    <a16:creationId xmlns:a16="http://schemas.microsoft.com/office/drawing/2014/main" id="{02A4C0F4-8F70-44A7-B4F5-F42B996D9BCB}"/>
                  </a:ext>
                </a:extLst>
              </p:cNvPr>
              <p:cNvSpPr/>
              <p:nvPr/>
            </p:nvSpPr>
            <p:spPr bwMode="auto">
              <a:xfrm>
                <a:off x="3393679" y="3111501"/>
                <a:ext cx="803275" cy="733425"/>
              </a:xfrm>
              <a:custGeom>
                <a:avLst/>
                <a:gdLst>
                  <a:gd name="T0" fmla="*/ 241 w 481"/>
                  <a:gd name="T1" fmla="*/ 0 h 438"/>
                  <a:gd name="T2" fmla="*/ 335 w 481"/>
                  <a:gd name="T3" fmla="*/ 94 h 438"/>
                  <a:gd name="T4" fmla="*/ 341 w 481"/>
                  <a:gd name="T5" fmla="*/ 94 h 438"/>
                  <a:gd name="T6" fmla="*/ 350 w 481"/>
                  <a:gd name="T7" fmla="*/ 93 h 438"/>
                  <a:gd name="T8" fmla="*/ 481 w 481"/>
                  <a:gd name="T9" fmla="*/ 225 h 438"/>
                  <a:gd name="T10" fmla="*/ 350 w 481"/>
                  <a:gd name="T11" fmla="*/ 356 h 438"/>
                  <a:gd name="T12" fmla="*/ 341 w 481"/>
                  <a:gd name="T13" fmla="*/ 356 h 438"/>
                  <a:gd name="T14" fmla="*/ 335 w 481"/>
                  <a:gd name="T15" fmla="*/ 355 h 438"/>
                  <a:gd name="T16" fmla="*/ 304 w 481"/>
                  <a:gd name="T17" fmla="*/ 413 h 438"/>
                  <a:gd name="T18" fmla="*/ 241 w 481"/>
                  <a:gd name="T19" fmla="*/ 438 h 438"/>
                  <a:gd name="T20" fmla="*/ 176 w 481"/>
                  <a:gd name="T21" fmla="*/ 413 h 438"/>
                  <a:gd name="T22" fmla="*/ 146 w 481"/>
                  <a:gd name="T23" fmla="*/ 354 h 438"/>
                  <a:gd name="T24" fmla="*/ 140 w 481"/>
                  <a:gd name="T25" fmla="*/ 354 h 438"/>
                  <a:gd name="T26" fmla="*/ 131 w 481"/>
                  <a:gd name="T27" fmla="*/ 355 h 438"/>
                  <a:gd name="T28" fmla="*/ 0 w 481"/>
                  <a:gd name="T29" fmla="*/ 223 h 438"/>
                  <a:gd name="T30" fmla="*/ 131 w 481"/>
                  <a:gd name="T31" fmla="*/ 92 h 438"/>
                  <a:gd name="T32" fmla="*/ 140 w 481"/>
                  <a:gd name="T33" fmla="*/ 92 h 438"/>
                  <a:gd name="T34" fmla="*/ 146 w 481"/>
                  <a:gd name="T35" fmla="*/ 93 h 438"/>
                  <a:gd name="T36" fmla="*/ 241 w 481"/>
                  <a:gd name="T37" fmla="*/ 0 h 438"/>
                  <a:gd name="T38" fmla="*/ 241 w 481"/>
                  <a:gd name="T39" fmla="*/ 6 h 438"/>
                  <a:gd name="T40" fmla="*/ 152 w 481"/>
                  <a:gd name="T41" fmla="*/ 95 h 438"/>
                  <a:gd name="T42" fmla="*/ 152 w 481"/>
                  <a:gd name="T43" fmla="*/ 96 h 438"/>
                  <a:gd name="T44" fmla="*/ 152 w 481"/>
                  <a:gd name="T45" fmla="*/ 96 h 438"/>
                  <a:gd name="T46" fmla="*/ 152 w 481"/>
                  <a:gd name="T47" fmla="*/ 99 h 438"/>
                  <a:gd name="T48" fmla="*/ 148 w 481"/>
                  <a:gd name="T49" fmla="*/ 99 h 438"/>
                  <a:gd name="T50" fmla="*/ 140 w 481"/>
                  <a:gd name="T51" fmla="*/ 98 h 438"/>
                  <a:gd name="T52" fmla="*/ 131 w 481"/>
                  <a:gd name="T53" fmla="*/ 98 h 438"/>
                  <a:gd name="T54" fmla="*/ 5 w 481"/>
                  <a:gd name="T55" fmla="*/ 223 h 438"/>
                  <a:gd name="T56" fmla="*/ 131 w 481"/>
                  <a:gd name="T57" fmla="*/ 349 h 438"/>
                  <a:gd name="T58" fmla="*/ 140 w 481"/>
                  <a:gd name="T59" fmla="*/ 349 h 438"/>
                  <a:gd name="T60" fmla="*/ 149 w 481"/>
                  <a:gd name="T61" fmla="*/ 348 h 438"/>
                  <a:gd name="T62" fmla="*/ 152 w 481"/>
                  <a:gd name="T63" fmla="*/ 347 h 438"/>
                  <a:gd name="T64" fmla="*/ 152 w 481"/>
                  <a:gd name="T65" fmla="*/ 350 h 438"/>
                  <a:gd name="T66" fmla="*/ 180 w 481"/>
                  <a:gd name="T67" fmla="*/ 409 h 438"/>
                  <a:gd name="T68" fmla="*/ 241 w 481"/>
                  <a:gd name="T69" fmla="*/ 433 h 438"/>
                  <a:gd name="T70" fmla="*/ 301 w 481"/>
                  <a:gd name="T71" fmla="*/ 409 h 438"/>
                  <a:gd name="T72" fmla="*/ 329 w 481"/>
                  <a:gd name="T73" fmla="*/ 351 h 438"/>
                  <a:gd name="T74" fmla="*/ 330 w 481"/>
                  <a:gd name="T75" fmla="*/ 348 h 438"/>
                  <a:gd name="T76" fmla="*/ 332 w 481"/>
                  <a:gd name="T77" fmla="*/ 349 h 438"/>
                  <a:gd name="T78" fmla="*/ 341 w 481"/>
                  <a:gd name="T79" fmla="*/ 350 h 438"/>
                  <a:gd name="T80" fmla="*/ 350 w 481"/>
                  <a:gd name="T81" fmla="*/ 350 h 438"/>
                  <a:gd name="T82" fmla="*/ 476 w 481"/>
                  <a:gd name="T83" fmla="*/ 225 h 438"/>
                  <a:gd name="T84" fmla="*/ 350 w 481"/>
                  <a:gd name="T85" fmla="*/ 99 h 438"/>
                  <a:gd name="T86" fmla="*/ 341 w 481"/>
                  <a:gd name="T87" fmla="*/ 99 h 438"/>
                  <a:gd name="T88" fmla="*/ 333 w 481"/>
                  <a:gd name="T89" fmla="*/ 100 h 438"/>
                  <a:gd name="T90" fmla="*/ 329 w 481"/>
                  <a:gd name="T91" fmla="*/ 101 h 438"/>
                  <a:gd name="T92" fmla="*/ 330 w 481"/>
                  <a:gd name="T93" fmla="*/ 97 h 438"/>
                  <a:gd name="T94" fmla="*/ 330 w 481"/>
                  <a:gd name="T95" fmla="*/ 96 h 438"/>
                  <a:gd name="T96" fmla="*/ 330 w 481"/>
                  <a:gd name="T97" fmla="*/ 95 h 438"/>
                  <a:gd name="T98" fmla="*/ 241 w 481"/>
                  <a:gd name="T99"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38">
                    <a:moveTo>
                      <a:pt x="241" y="0"/>
                    </a:moveTo>
                    <a:cubicBezTo>
                      <a:pt x="292" y="0"/>
                      <a:pt x="335" y="42"/>
                      <a:pt x="335" y="94"/>
                    </a:cubicBezTo>
                    <a:cubicBezTo>
                      <a:pt x="337" y="94"/>
                      <a:pt x="339" y="94"/>
                      <a:pt x="341" y="94"/>
                    </a:cubicBezTo>
                    <a:cubicBezTo>
                      <a:pt x="344" y="93"/>
                      <a:pt x="347" y="93"/>
                      <a:pt x="350" y="93"/>
                    </a:cubicBezTo>
                    <a:cubicBezTo>
                      <a:pt x="422" y="93"/>
                      <a:pt x="481" y="152"/>
                      <a:pt x="481" y="225"/>
                    </a:cubicBezTo>
                    <a:cubicBezTo>
                      <a:pt x="481" y="297"/>
                      <a:pt x="422" y="356"/>
                      <a:pt x="350" y="356"/>
                    </a:cubicBezTo>
                    <a:cubicBezTo>
                      <a:pt x="347" y="356"/>
                      <a:pt x="344" y="356"/>
                      <a:pt x="341" y="356"/>
                    </a:cubicBezTo>
                    <a:cubicBezTo>
                      <a:pt x="339" y="355"/>
                      <a:pt x="337" y="355"/>
                      <a:pt x="335" y="355"/>
                    </a:cubicBezTo>
                    <a:cubicBezTo>
                      <a:pt x="332" y="378"/>
                      <a:pt x="321" y="399"/>
                      <a:pt x="304" y="413"/>
                    </a:cubicBezTo>
                    <a:cubicBezTo>
                      <a:pt x="288" y="429"/>
                      <a:pt x="265" y="438"/>
                      <a:pt x="241" y="438"/>
                    </a:cubicBezTo>
                    <a:cubicBezTo>
                      <a:pt x="216" y="438"/>
                      <a:pt x="193" y="429"/>
                      <a:pt x="176" y="413"/>
                    </a:cubicBezTo>
                    <a:cubicBezTo>
                      <a:pt x="160" y="398"/>
                      <a:pt x="149" y="377"/>
                      <a:pt x="146" y="354"/>
                    </a:cubicBezTo>
                    <a:cubicBezTo>
                      <a:pt x="144" y="354"/>
                      <a:pt x="142" y="354"/>
                      <a:pt x="140" y="354"/>
                    </a:cubicBezTo>
                    <a:cubicBezTo>
                      <a:pt x="137" y="355"/>
                      <a:pt x="134" y="355"/>
                      <a:pt x="131" y="355"/>
                    </a:cubicBezTo>
                    <a:cubicBezTo>
                      <a:pt x="59" y="355"/>
                      <a:pt x="0" y="296"/>
                      <a:pt x="0" y="223"/>
                    </a:cubicBezTo>
                    <a:cubicBezTo>
                      <a:pt x="0" y="151"/>
                      <a:pt x="59" y="92"/>
                      <a:pt x="131" y="92"/>
                    </a:cubicBezTo>
                    <a:cubicBezTo>
                      <a:pt x="134" y="92"/>
                      <a:pt x="137" y="92"/>
                      <a:pt x="140" y="92"/>
                    </a:cubicBezTo>
                    <a:cubicBezTo>
                      <a:pt x="142" y="93"/>
                      <a:pt x="144" y="93"/>
                      <a:pt x="146" y="93"/>
                    </a:cubicBezTo>
                    <a:cubicBezTo>
                      <a:pt x="147" y="42"/>
                      <a:pt x="189" y="0"/>
                      <a:pt x="241" y="0"/>
                    </a:cubicBezTo>
                    <a:close/>
                    <a:moveTo>
                      <a:pt x="241" y="6"/>
                    </a:moveTo>
                    <a:cubicBezTo>
                      <a:pt x="192" y="6"/>
                      <a:pt x="152" y="46"/>
                      <a:pt x="152" y="95"/>
                    </a:cubicBezTo>
                    <a:cubicBezTo>
                      <a:pt x="152" y="95"/>
                      <a:pt x="152" y="95"/>
                      <a:pt x="152" y="96"/>
                    </a:cubicBezTo>
                    <a:cubicBezTo>
                      <a:pt x="152" y="96"/>
                      <a:pt x="152" y="96"/>
                      <a:pt x="152" y="96"/>
                    </a:cubicBezTo>
                    <a:cubicBezTo>
                      <a:pt x="152" y="99"/>
                      <a:pt x="152" y="99"/>
                      <a:pt x="152" y="99"/>
                    </a:cubicBezTo>
                    <a:cubicBezTo>
                      <a:pt x="148" y="99"/>
                      <a:pt x="148" y="99"/>
                      <a:pt x="148" y="99"/>
                    </a:cubicBezTo>
                    <a:cubicBezTo>
                      <a:pt x="146" y="99"/>
                      <a:pt x="143" y="98"/>
                      <a:pt x="140" y="98"/>
                    </a:cubicBezTo>
                    <a:cubicBezTo>
                      <a:pt x="137" y="98"/>
                      <a:pt x="134" y="98"/>
                      <a:pt x="131" y="98"/>
                    </a:cubicBezTo>
                    <a:cubicBezTo>
                      <a:pt x="62" y="98"/>
                      <a:pt x="5" y="154"/>
                      <a:pt x="5" y="223"/>
                    </a:cubicBezTo>
                    <a:cubicBezTo>
                      <a:pt x="5" y="293"/>
                      <a:pt x="62" y="349"/>
                      <a:pt x="131" y="349"/>
                    </a:cubicBezTo>
                    <a:cubicBezTo>
                      <a:pt x="134" y="349"/>
                      <a:pt x="137" y="349"/>
                      <a:pt x="140" y="349"/>
                    </a:cubicBezTo>
                    <a:cubicBezTo>
                      <a:pt x="143" y="348"/>
                      <a:pt x="146" y="348"/>
                      <a:pt x="149" y="348"/>
                    </a:cubicBezTo>
                    <a:cubicBezTo>
                      <a:pt x="152" y="347"/>
                      <a:pt x="152" y="347"/>
                      <a:pt x="152" y="347"/>
                    </a:cubicBezTo>
                    <a:cubicBezTo>
                      <a:pt x="152" y="350"/>
                      <a:pt x="152" y="350"/>
                      <a:pt x="152" y="350"/>
                    </a:cubicBezTo>
                    <a:cubicBezTo>
                      <a:pt x="154" y="373"/>
                      <a:pt x="164" y="394"/>
                      <a:pt x="180" y="409"/>
                    </a:cubicBezTo>
                    <a:cubicBezTo>
                      <a:pt x="196" y="424"/>
                      <a:pt x="217" y="433"/>
                      <a:pt x="241" y="433"/>
                    </a:cubicBezTo>
                    <a:cubicBezTo>
                      <a:pt x="264" y="433"/>
                      <a:pt x="285" y="424"/>
                      <a:pt x="301" y="409"/>
                    </a:cubicBezTo>
                    <a:cubicBezTo>
                      <a:pt x="317" y="395"/>
                      <a:pt x="327" y="374"/>
                      <a:pt x="329" y="351"/>
                    </a:cubicBezTo>
                    <a:cubicBezTo>
                      <a:pt x="330" y="348"/>
                      <a:pt x="330" y="348"/>
                      <a:pt x="330" y="348"/>
                    </a:cubicBezTo>
                    <a:cubicBezTo>
                      <a:pt x="332" y="349"/>
                      <a:pt x="332" y="349"/>
                      <a:pt x="332" y="349"/>
                    </a:cubicBezTo>
                    <a:cubicBezTo>
                      <a:pt x="335" y="349"/>
                      <a:pt x="338" y="350"/>
                      <a:pt x="341" y="350"/>
                    </a:cubicBezTo>
                    <a:cubicBezTo>
                      <a:pt x="344" y="350"/>
                      <a:pt x="347" y="350"/>
                      <a:pt x="350" y="350"/>
                    </a:cubicBezTo>
                    <a:cubicBezTo>
                      <a:pt x="419" y="350"/>
                      <a:pt x="476" y="294"/>
                      <a:pt x="476" y="225"/>
                    </a:cubicBezTo>
                    <a:cubicBezTo>
                      <a:pt x="476" y="155"/>
                      <a:pt x="419" y="99"/>
                      <a:pt x="350" y="99"/>
                    </a:cubicBezTo>
                    <a:cubicBezTo>
                      <a:pt x="347" y="99"/>
                      <a:pt x="344" y="99"/>
                      <a:pt x="341" y="99"/>
                    </a:cubicBezTo>
                    <a:cubicBezTo>
                      <a:pt x="338" y="100"/>
                      <a:pt x="336" y="100"/>
                      <a:pt x="333" y="100"/>
                    </a:cubicBezTo>
                    <a:cubicBezTo>
                      <a:pt x="329" y="101"/>
                      <a:pt x="329" y="101"/>
                      <a:pt x="329" y="101"/>
                    </a:cubicBezTo>
                    <a:cubicBezTo>
                      <a:pt x="330" y="97"/>
                      <a:pt x="330" y="97"/>
                      <a:pt x="330" y="97"/>
                    </a:cubicBezTo>
                    <a:cubicBezTo>
                      <a:pt x="330" y="97"/>
                      <a:pt x="330" y="96"/>
                      <a:pt x="330" y="96"/>
                    </a:cubicBezTo>
                    <a:cubicBezTo>
                      <a:pt x="330" y="96"/>
                      <a:pt x="330" y="95"/>
                      <a:pt x="330" y="95"/>
                    </a:cubicBezTo>
                    <a:cubicBezTo>
                      <a:pt x="330" y="46"/>
                      <a:pt x="290" y="6"/>
                      <a:pt x="24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Sḷîḑe">
                <a:extLst>
                  <a:ext uri="{FF2B5EF4-FFF2-40B4-BE49-F238E27FC236}">
                    <a16:creationId xmlns:a16="http://schemas.microsoft.com/office/drawing/2014/main" id="{9448CCAA-2937-411E-9D28-7DCF25592C97}"/>
                  </a:ext>
                </a:extLst>
              </p:cNvPr>
              <p:cNvSpPr/>
              <p:nvPr/>
            </p:nvSpPr>
            <p:spPr bwMode="auto">
              <a:xfrm>
                <a:off x="3109517" y="3192463"/>
                <a:ext cx="147638" cy="104775"/>
              </a:xfrm>
              <a:custGeom>
                <a:avLst/>
                <a:gdLst>
                  <a:gd name="T0" fmla="*/ 38 w 89"/>
                  <a:gd name="T1" fmla="*/ 56 h 63"/>
                  <a:gd name="T2" fmla="*/ 32 w 89"/>
                  <a:gd name="T3" fmla="*/ 59 h 63"/>
                  <a:gd name="T4" fmla="*/ 23 w 89"/>
                  <a:gd name="T5" fmla="*/ 59 h 63"/>
                  <a:gd name="T6" fmla="*/ 6 w 89"/>
                  <a:gd name="T7" fmla="*/ 49 h 63"/>
                  <a:gd name="T8" fmla="*/ 1 w 89"/>
                  <a:gd name="T9" fmla="*/ 28 h 63"/>
                  <a:gd name="T10" fmla="*/ 4 w 89"/>
                  <a:gd name="T11" fmla="*/ 17 h 63"/>
                  <a:gd name="T12" fmla="*/ 10 w 89"/>
                  <a:gd name="T13" fmla="*/ 8 h 63"/>
                  <a:gd name="T14" fmla="*/ 6 w 89"/>
                  <a:gd name="T15" fmla="*/ 5 h 63"/>
                  <a:gd name="T16" fmla="*/ 6 w 89"/>
                  <a:gd name="T17" fmla="*/ 0 h 63"/>
                  <a:gd name="T18" fmla="*/ 35 w 89"/>
                  <a:gd name="T19" fmla="*/ 3 h 63"/>
                  <a:gd name="T20" fmla="*/ 34 w 89"/>
                  <a:gd name="T21" fmla="*/ 7 h 63"/>
                  <a:gd name="T22" fmla="*/ 24 w 89"/>
                  <a:gd name="T23" fmla="*/ 10 h 63"/>
                  <a:gd name="T24" fmla="*/ 16 w 89"/>
                  <a:gd name="T25" fmla="*/ 14 h 63"/>
                  <a:gd name="T26" fmla="*/ 9 w 89"/>
                  <a:gd name="T27" fmla="*/ 20 h 63"/>
                  <a:gd name="T28" fmla="*/ 6 w 89"/>
                  <a:gd name="T29" fmla="*/ 30 h 63"/>
                  <a:gd name="T30" fmla="*/ 6 w 89"/>
                  <a:gd name="T31" fmla="*/ 37 h 63"/>
                  <a:gd name="T32" fmla="*/ 9 w 89"/>
                  <a:gd name="T33" fmla="*/ 42 h 63"/>
                  <a:gd name="T34" fmla="*/ 13 w 89"/>
                  <a:gd name="T35" fmla="*/ 46 h 63"/>
                  <a:gd name="T36" fmla="*/ 19 w 89"/>
                  <a:gd name="T37" fmla="*/ 47 h 63"/>
                  <a:gd name="T38" fmla="*/ 29 w 89"/>
                  <a:gd name="T39" fmla="*/ 45 h 63"/>
                  <a:gd name="T40" fmla="*/ 36 w 89"/>
                  <a:gd name="T41" fmla="*/ 38 h 63"/>
                  <a:gd name="T42" fmla="*/ 41 w 89"/>
                  <a:gd name="T43" fmla="*/ 29 h 63"/>
                  <a:gd name="T44" fmla="*/ 45 w 89"/>
                  <a:gd name="T45" fmla="*/ 21 h 63"/>
                  <a:gd name="T46" fmla="*/ 55 w 89"/>
                  <a:gd name="T47" fmla="*/ 11 h 63"/>
                  <a:gd name="T48" fmla="*/ 69 w 89"/>
                  <a:gd name="T49" fmla="*/ 9 h 63"/>
                  <a:gd name="T50" fmla="*/ 77 w 89"/>
                  <a:gd name="T51" fmla="*/ 12 h 63"/>
                  <a:gd name="T52" fmla="*/ 84 w 89"/>
                  <a:gd name="T53" fmla="*/ 18 h 63"/>
                  <a:gd name="T54" fmla="*/ 88 w 89"/>
                  <a:gd name="T55" fmla="*/ 27 h 63"/>
                  <a:gd name="T56" fmla="*/ 89 w 89"/>
                  <a:gd name="T57" fmla="*/ 37 h 63"/>
                  <a:gd name="T58" fmla="*/ 86 w 89"/>
                  <a:gd name="T59" fmla="*/ 47 h 63"/>
                  <a:gd name="T60" fmla="*/ 80 w 89"/>
                  <a:gd name="T61" fmla="*/ 55 h 63"/>
                  <a:gd name="T62" fmla="*/ 84 w 89"/>
                  <a:gd name="T63" fmla="*/ 58 h 63"/>
                  <a:gd name="T64" fmla="*/ 84 w 89"/>
                  <a:gd name="T65" fmla="*/ 63 h 63"/>
                  <a:gd name="T66" fmla="*/ 56 w 89"/>
                  <a:gd name="T67" fmla="*/ 60 h 63"/>
                  <a:gd name="T68" fmla="*/ 56 w 89"/>
                  <a:gd name="T69" fmla="*/ 55 h 63"/>
                  <a:gd name="T70" fmla="*/ 66 w 89"/>
                  <a:gd name="T71" fmla="*/ 53 h 63"/>
                  <a:gd name="T72" fmla="*/ 74 w 89"/>
                  <a:gd name="T73" fmla="*/ 50 h 63"/>
                  <a:gd name="T74" fmla="*/ 80 w 89"/>
                  <a:gd name="T75" fmla="*/ 44 h 63"/>
                  <a:gd name="T76" fmla="*/ 83 w 89"/>
                  <a:gd name="T77" fmla="*/ 36 h 63"/>
                  <a:gd name="T78" fmla="*/ 81 w 89"/>
                  <a:gd name="T79" fmla="*/ 26 h 63"/>
                  <a:gd name="T80" fmla="*/ 73 w 89"/>
                  <a:gd name="T81" fmla="*/ 21 h 63"/>
                  <a:gd name="T82" fmla="*/ 63 w 89"/>
                  <a:gd name="T83" fmla="*/ 22 h 63"/>
                  <a:gd name="T84" fmla="*/ 57 w 89"/>
                  <a:gd name="T85" fmla="*/ 29 h 63"/>
                  <a:gd name="T86" fmla="*/ 52 w 89"/>
                  <a:gd name="T87" fmla="*/ 37 h 63"/>
                  <a:gd name="T88" fmla="*/ 48 w 89"/>
                  <a:gd name="T89" fmla="*/ 44 h 63"/>
                  <a:gd name="T90" fmla="*/ 44 w 89"/>
                  <a:gd name="T91" fmla="*/ 51 h 63"/>
                  <a:gd name="T92" fmla="*/ 38 w 89"/>
                  <a:gd name="T93" fmla="*/ 5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3">
                    <a:moveTo>
                      <a:pt x="38" y="56"/>
                    </a:moveTo>
                    <a:cubicBezTo>
                      <a:pt x="36" y="58"/>
                      <a:pt x="34" y="59"/>
                      <a:pt x="32" y="59"/>
                    </a:cubicBezTo>
                    <a:cubicBezTo>
                      <a:pt x="29" y="60"/>
                      <a:pt x="26" y="60"/>
                      <a:pt x="23" y="59"/>
                    </a:cubicBezTo>
                    <a:cubicBezTo>
                      <a:pt x="16" y="59"/>
                      <a:pt x="10" y="55"/>
                      <a:pt x="6" y="49"/>
                    </a:cubicBezTo>
                    <a:cubicBezTo>
                      <a:pt x="2" y="43"/>
                      <a:pt x="0" y="36"/>
                      <a:pt x="1" y="28"/>
                    </a:cubicBezTo>
                    <a:cubicBezTo>
                      <a:pt x="2" y="24"/>
                      <a:pt x="3" y="21"/>
                      <a:pt x="4" y="17"/>
                    </a:cubicBezTo>
                    <a:cubicBezTo>
                      <a:pt x="6" y="13"/>
                      <a:pt x="8" y="10"/>
                      <a:pt x="10" y="8"/>
                    </a:cubicBezTo>
                    <a:cubicBezTo>
                      <a:pt x="6" y="5"/>
                      <a:pt x="6" y="5"/>
                      <a:pt x="6" y="5"/>
                    </a:cubicBezTo>
                    <a:cubicBezTo>
                      <a:pt x="6" y="0"/>
                      <a:pt x="6" y="0"/>
                      <a:pt x="6" y="0"/>
                    </a:cubicBezTo>
                    <a:cubicBezTo>
                      <a:pt x="35" y="3"/>
                      <a:pt x="35" y="3"/>
                      <a:pt x="35" y="3"/>
                    </a:cubicBezTo>
                    <a:cubicBezTo>
                      <a:pt x="34" y="7"/>
                      <a:pt x="34" y="7"/>
                      <a:pt x="34" y="7"/>
                    </a:cubicBezTo>
                    <a:cubicBezTo>
                      <a:pt x="31" y="8"/>
                      <a:pt x="27" y="9"/>
                      <a:pt x="24" y="10"/>
                    </a:cubicBezTo>
                    <a:cubicBezTo>
                      <a:pt x="21" y="11"/>
                      <a:pt x="18" y="12"/>
                      <a:pt x="16" y="14"/>
                    </a:cubicBezTo>
                    <a:cubicBezTo>
                      <a:pt x="13" y="16"/>
                      <a:pt x="11" y="18"/>
                      <a:pt x="9" y="20"/>
                    </a:cubicBezTo>
                    <a:cubicBezTo>
                      <a:pt x="8" y="23"/>
                      <a:pt x="7" y="26"/>
                      <a:pt x="6" y="30"/>
                    </a:cubicBezTo>
                    <a:cubicBezTo>
                      <a:pt x="6" y="32"/>
                      <a:pt x="6" y="35"/>
                      <a:pt x="6" y="37"/>
                    </a:cubicBezTo>
                    <a:cubicBezTo>
                      <a:pt x="7" y="39"/>
                      <a:pt x="8" y="41"/>
                      <a:pt x="9" y="42"/>
                    </a:cubicBezTo>
                    <a:cubicBezTo>
                      <a:pt x="10" y="44"/>
                      <a:pt x="11" y="45"/>
                      <a:pt x="13" y="46"/>
                    </a:cubicBezTo>
                    <a:cubicBezTo>
                      <a:pt x="15" y="46"/>
                      <a:pt x="17" y="47"/>
                      <a:pt x="19" y="47"/>
                    </a:cubicBezTo>
                    <a:cubicBezTo>
                      <a:pt x="22" y="48"/>
                      <a:pt x="25" y="47"/>
                      <a:pt x="29" y="45"/>
                    </a:cubicBezTo>
                    <a:cubicBezTo>
                      <a:pt x="32" y="44"/>
                      <a:pt x="34" y="41"/>
                      <a:pt x="36" y="38"/>
                    </a:cubicBezTo>
                    <a:cubicBezTo>
                      <a:pt x="38" y="35"/>
                      <a:pt x="39" y="33"/>
                      <a:pt x="41" y="29"/>
                    </a:cubicBezTo>
                    <a:cubicBezTo>
                      <a:pt x="42" y="26"/>
                      <a:pt x="44" y="24"/>
                      <a:pt x="45" y="21"/>
                    </a:cubicBezTo>
                    <a:cubicBezTo>
                      <a:pt x="48" y="17"/>
                      <a:pt x="51" y="14"/>
                      <a:pt x="55" y="11"/>
                    </a:cubicBezTo>
                    <a:cubicBezTo>
                      <a:pt x="58" y="9"/>
                      <a:pt x="63" y="8"/>
                      <a:pt x="69" y="9"/>
                    </a:cubicBezTo>
                    <a:cubicBezTo>
                      <a:pt x="72" y="9"/>
                      <a:pt x="75" y="10"/>
                      <a:pt x="77" y="12"/>
                    </a:cubicBezTo>
                    <a:cubicBezTo>
                      <a:pt x="80" y="14"/>
                      <a:pt x="82" y="16"/>
                      <a:pt x="84" y="18"/>
                    </a:cubicBezTo>
                    <a:cubicBezTo>
                      <a:pt x="86" y="21"/>
                      <a:pt x="87" y="24"/>
                      <a:pt x="88" y="27"/>
                    </a:cubicBezTo>
                    <a:cubicBezTo>
                      <a:pt x="89" y="30"/>
                      <a:pt x="89" y="34"/>
                      <a:pt x="89" y="37"/>
                    </a:cubicBezTo>
                    <a:cubicBezTo>
                      <a:pt x="88" y="41"/>
                      <a:pt x="87" y="44"/>
                      <a:pt x="86" y="47"/>
                    </a:cubicBezTo>
                    <a:cubicBezTo>
                      <a:pt x="84" y="50"/>
                      <a:pt x="82" y="53"/>
                      <a:pt x="80" y="55"/>
                    </a:cubicBezTo>
                    <a:cubicBezTo>
                      <a:pt x="84" y="58"/>
                      <a:pt x="84" y="58"/>
                      <a:pt x="84" y="58"/>
                    </a:cubicBezTo>
                    <a:cubicBezTo>
                      <a:pt x="84" y="63"/>
                      <a:pt x="84" y="63"/>
                      <a:pt x="84" y="63"/>
                    </a:cubicBezTo>
                    <a:cubicBezTo>
                      <a:pt x="56" y="60"/>
                      <a:pt x="56" y="60"/>
                      <a:pt x="56" y="60"/>
                    </a:cubicBezTo>
                    <a:cubicBezTo>
                      <a:pt x="56" y="55"/>
                      <a:pt x="56" y="55"/>
                      <a:pt x="56" y="55"/>
                    </a:cubicBezTo>
                    <a:cubicBezTo>
                      <a:pt x="60" y="54"/>
                      <a:pt x="63" y="54"/>
                      <a:pt x="66" y="53"/>
                    </a:cubicBezTo>
                    <a:cubicBezTo>
                      <a:pt x="69" y="52"/>
                      <a:pt x="72" y="51"/>
                      <a:pt x="74" y="50"/>
                    </a:cubicBezTo>
                    <a:cubicBezTo>
                      <a:pt x="77" y="48"/>
                      <a:pt x="79" y="47"/>
                      <a:pt x="80" y="44"/>
                    </a:cubicBezTo>
                    <a:cubicBezTo>
                      <a:pt x="82" y="42"/>
                      <a:pt x="83" y="39"/>
                      <a:pt x="83" y="36"/>
                    </a:cubicBezTo>
                    <a:cubicBezTo>
                      <a:pt x="84" y="32"/>
                      <a:pt x="83" y="29"/>
                      <a:pt x="81" y="26"/>
                    </a:cubicBezTo>
                    <a:cubicBezTo>
                      <a:pt x="79" y="23"/>
                      <a:pt x="76" y="21"/>
                      <a:pt x="73" y="21"/>
                    </a:cubicBezTo>
                    <a:cubicBezTo>
                      <a:pt x="69" y="20"/>
                      <a:pt x="66" y="21"/>
                      <a:pt x="63" y="22"/>
                    </a:cubicBezTo>
                    <a:cubicBezTo>
                      <a:pt x="61" y="24"/>
                      <a:pt x="59" y="26"/>
                      <a:pt x="57" y="29"/>
                    </a:cubicBezTo>
                    <a:cubicBezTo>
                      <a:pt x="55" y="31"/>
                      <a:pt x="53" y="34"/>
                      <a:pt x="52" y="37"/>
                    </a:cubicBezTo>
                    <a:cubicBezTo>
                      <a:pt x="51" y="39"/>
                      <a:pt x="49" y="42"/>
                      <a:pt x="48" y="44"/>
                    </a:cubicBezTo>
                    <a:cubicBezTo>
                      <a:pt x="47" y="47"/>
                      <a:pt x="45" y="49"/>
                      <a:pt x="44" y="51"/>
                    </a:cubicBezTo>
                    <a:cubicBezTo>
                      <a:pt x="42" y="53"/>
                      <a:pt x="40" y="55"/>
                      <a:pt x="3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ŝľiḍé">
                <a:extLst>
                  <a:ext uri="{FF2B5EF4-FFF2-40B4-BE49-F238E27FC236}">
                    <a16:creationId xmlns:a16="http://schemas.microsoft.com/office/drawing/2014/main" id="{25BF96C2-040A-4994-9FFC-665FF3C170EA}"/>
                  </a:ext>
                </a:extLst>
              </p:cNvPr>
              <p:cNvSpPr/>
              <p:nvPr/>
            </p:nvSpPr>
            <p:spPr bwMode="auto">
              <a:xfrm>
                <a:off x="3080942" y="3298826"/>
                <a:ext cx="147638" cy="133350"/>
              </a:xfrm>
              <a:custGeom>
                <a:avLst/>
                <a:gdLst>
                  <a:gd name="T0" fmla="*/ 80 w 89"/>
                  <a:gd name="T1" fmla="*/ 79 h 79"/>
                  <a:gd name="T2" fmla="*/ 80 w 89"/>
                  <a:gd name="T3" fmla="*/ 74 h 79"/>
                  <a:gd name="T4" fmla="*/ 78 w 89"/>
                  <a:gd name="T5" fmla="*/ 70 h 79"/>
                  <a:gd name="T6" fmla="*/ 72 w 89"/>
                  <a:gd name="T7" fmla="*/ 67 h 79"/>
                  <a:gd name="T8" fmla="*/ 62 w 89"/>
                  <a:gd name="T9" fmla="*/ 66 h 79"/>
                  <a:gd name="T10" fmla="*/ 25 w 89"/>
                  <a:gd name="T11" fmla="*/ 64 h 79"/>
                  <a:gd name="T12" fmla="*/ 13 w 89"/>
                  <a:gd name="T13" fmla="*/ 61 h 79"/>
                  <a:gd name="T14" fmla="*/ 5 w 89"/>
                  <a:gd name="T15" fmla="*/ 53 h 79"/>
                  <a:gd name="T16" fmla="*/ 1 w 89"/>
                  <a:gd name="T17" fmla="*/ 44 h 79"/>
                  <a:gd name="T18" fmla="*/ 0 w 89"/>
                  <a:gd name="T19" fmla="*/ 35 h 79"/>
                  <a:gd name="T20" fmla="*/ 3 w 89"/>
                  <a:gd name="T21" fmla="*/ 23 h 79"/>
                  <a:gd name="T22" fmla="*/ 9 w 89"/>
                  <a:gd name="T23" fmla="*/ 14 h 79"/>
                  <a:gd name="T24" fmla="*/ 17 w 89"/>
                  <a:gd name="T25" fmla="*/ 9 h 79"/>
                  <a:gd name="T26" fmla="*/ 26 w 89"/>
                  <a:gd name="T27" fmla="*/ 7 h 79"/>
                  <a:gd name="T28" fmla="*/ 76 w 89"/>
                  <a:gd name="T29" fmla="*/ 9 h 79"/>
                  <a:gd name="T30" fmla="*/ 79 w 89"/>
                  <a:gd name="T31" fmla="*/ 9 h 79"/>
                  <a:gd name="T32" fmla="*/ 82 w 89"/>
                  <a:gd name="T33" fmla="*/ 6 h 79"/>
                  <a:gd name="T34" fmla="*/ 83 w 89"/>
                  <a:gd name="T35" fmla="*/ 3 h 79"/>
                  <a:gd name="T36" fmla="*/ 84 w 89"/>
                  <a:gd name="T37" fmla="*/ 0 h 79"/>
                  <a:gd name="T38" fmla="*/ 89 w 89"/>
                  <a:gd name="T39" fmla="*/ 0 h 79"/>
                  <a:gd name="T40" fmla="*/ 87 w 89"/>
                  <a:gd name="T41" fmla="*/ 32 h 79"/>
                  <a:gd name="T42" fmla="*/ 83 w 89"/>
                  <a:gd name="T43" fmla="*/ 32 h 79"/>
                  <a:gd name="T44" fmla="*/ 82 w 89"/>
                  <a:gd name="T45" fmla="*/ 28 h 79"/>
                  <a:gd name="T46" fmla="*/ 82 w 89"/>
                  <a:gd name="T47" fmla="*/ 24 h 79"/>
                  <a:gd name="T48" fmla="*/ 79 w 89"/>
                  <a:gd name="T49" fmla="*/ 22 h 79"/>
                  <a:gd name="T50" fmla="*/ 76 w 89"/>
                  <a:gd name="T51" fmla="*/ 21 h 79"/>
                  <a:gd name="T52" fmla="*/ 29 w 89"/>
                  <a:gd name="T53" fmla="*/ 19 h 79"/>
                  <a:gd name="T54" fmla="*/ 22 w 89"/>
                  <a:gd name="T55" fmla="*/ 19 h 79"/>
                  <a:gd name="T56" fmla="*/ 15 w 89"/>
                  <a:gd name="T57" fmla="*/ 22 h 79"/>
                  <a:gd name="T58" fmla="*/ 9 w 89"/>
                  <a:gd name="T59" fmla="*/ 27 h 79"/>
                  <a:gd name="T60" fmla="*/ 7 w 89"/>
                  <a:gd name="T61" fmla="*/ 37 h 79"/>
                  <a:gd name="T62" fmla="*/ 8 w 89"/>
                  <a:gd name="T63" fmla="*/ 47 h 79"/>
                  <a:gd name="T64" fmla="*/ 13 w 89"/>
                  <a:gd name="T65" fmla="*/ 54 h 79"/>
                  <a:gd name="T66" fmla="*/ 20 w 89"/>
                  <a:gd name="T67" fmla="*/ 58 h 79"/>
                  <a:gd name="T68" fmla="*/ 27 w 89"/>
                  <a:gd name="T69" fmla="*/ 59 h 79"/>
                  <a:gd name="T70" fmla="*/ 61 w 89"/>
                  <a:gd name="T71" fmla="*/ 60 h 79"/>
                  <a:gd name="T72" fmla="*/ 72 w 89"/>
                  <a:gd name="T73" fmla="*/ 60 h 79"/>
                  <a:gd name="T74" fmla="*/ 78 w 89"/>
                  <a:gd name="T75" fmla="*/ 58 h 79"/>
                  <a:gd name="T76" fmla="*/ 81 w 89"/>
                  <a:gd name="T77" fmla="*/ 52 h 79"/>
                  <a:gd name="T78" fmla="*/ 82 w 89"/>
                  <a:gd name="T79" fmla="*/ 47 h 79"/>
                  <a:gd name="T80" fmla="*/ 86 w 89"/>
                  <a:gd name="T81" fmla="*/ 48 h 79"/>
                  <a:gd name="T82" fmla="*/ 84 w 89"/>
                  <a:gd name="T83" fmla="*/ 79 h 79"/>
                  <a:gd name="T84" fmla="*/ 80 w 89"/>
                  <a:gd name="T8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79">
                    <a:moveTo>
                      <a:pt x="80" y="79"/>
                    </a:moveTo>
                    <a:cubicBezTo>
                      <a:pt x="80" y="78"/>
                      <a:pt x="80" y="76"/>
                      <a:pt x="80" y="74"/>
                    </a:cubicBezTo>
                    <a:cubicBezTo>
                      <a:pt x="79" y="72"/>
                      <a:pt x="79" y="71"/>
                      <a:pt x="78" y="70"/>
                    </a:cubicBezTo>
                    <a:cubicBezTo>
                      <a:pt x="77" y="68"/>
                      <a:pt x="75" y="67"/>
                      <a:pt x="72" y="67"/>
                    </a:cubicBezTo>
                    <a:cubicBezTo>
                      <a:pt x="70" y="66"/>
                      <a:pt x="66" y="66"/>
                      <a:pt x="62" y="66"/>
                    </a:cubicBezTo>
                    <a:cubicBezTo>
                      <a:pt x="25" y="64"/>
                      <a:pt x="25" y="64"/>
                      <a:pt x="25" y="64"/>
                    </a:cubicBezTo>
                    <a:cubicBezTo>
                      <a:pt x="21" y="64"/>
                      <a:pt x="17" y="63"/>
                      <a:pt x="13" y="61"/>
                    </a:cubicBezTo>
                    <a:cubicBezTo>
                      <a:pt x="10" y="59"/>
                      <a:pt x="7" y="56"/>
                      <a:pt x="5" y="53"/>
                    </a:cubicBezTo>
                    <a:cubicBezTo>
                      <a:pt x="3" y="50"/>
                      <a:pt x="2" y="47"/>
                      <a:pt x="1" y="44"/>
                    </a:cubicBezTo>
                    <a:cubicBezTo>
                      <a:pt x="0" y="41"/>
                      <a:pt x="0" y="38"/>
                      <a:pt x="0" y="35"/>
                    </a:cubicBezTo>
                    <a:cubicBezTo>
                      <a:pt x="0" y="30"/>
                      <a:pt x="1" y="26"/>
                      <a:pt x="3" y="23"/>
                    </a:cubicBezTo>
                    <a:cubicBezTo>
                      <a:pt x="4" y="19"/>
                      <a:pt x="6" y="16"/>
                      <a:pt x="9" y="14"/>
                    </a:cubicBezTo>
                    <a:cubicBezTo>
                      <a:pt x="11" y="11"/>
                      <a:pt x="14" y="10"/>
                      <a:pt x="17" y="9"/>
                    </a:cubicBezTo>
                    <a:cubicBezTo>
                      <a:pt x="20" y="8"/>
                      <a:pt x="23" y="7"/>
                      <a:pt x="26" y="7"/>
                    </a:cubicBezTo>
                    <a:cubicBezTo>
                      <a:pt x="76" y="9"/>
                      <a:pt x="76" y="9"/>
                      <a:pt x="76" y="9"/>
                    </a:cubicBezTo>
                    <a:cubicBezTo>
                      <a:pt x="77" y="9"/>
                      <a:pt x="78" y="9"/>
                      <a:pt x="79" y="9"/>
                    </a:cubicBezTo>
                    <a:cubicBezTo>
                      <a:pt x="80" y="9"/>
                      <a:pt x="81" y="8"/>
                      <a:pt x="82" y="6"/>
                    </a:cubicBezTo>
                    <a:cubicBezTo>
                      <a:pt x="83" y="6"/>
                      <a:pt x="83" y="4"/>
                      <a:pt x="83" y="3"/>
                    </a:cubicBezTo>
                    <a:cubicBezTo>
                      <a:pt x="84" y="2"/>
                      <a:pt x="84" y="0"/>
                      <a:pt x="84" y="0"/>
                    </a:cubicBezTo>
                    <a:cubicBezTo>
                      <a:pt x="89" y="0"/>
                      <a:pt x="89" y="0"/>
                      <a:pt x="89" y="0"/>
                    </a:cubicBezTo>
                    <a:cubicBezTo>
                      <a:pt x="87" y="32"/>
                      <a:pt x="87" y="32"/>
                      <a:pt x="87" y="32"/>
                    </a:cubicBezTo>
                    <a:cubicBezTo>
                      <a:pt x="83" y="32"/>
                      <a:pt x="83" y="32"/>
                      <a:pt x="83" y="32"/>
                    </a:cubicBezTo>
                    <a:cubicBezTo>
                      <a:pt x="83" y="31"/>
                      <a:pt x="82" y="29"/>
                      <a:pt x="82" y="28"/>
                    </a:cubicBezTo>
                    <a:cubicBezTo>
                      <a:pt x="82" y="26"/>
                      <a:pt x="82" y="25"/>
                      <a:pt x="82" y="24"/>
                    </a:cubicBezTo>
                    <a:cubicBezTo>
                      <a:pt x="81" y="23"/>
                      <a:pt x="80" y="22"/>
                      <a:pt x="79" y="22"/>
                    </a:cubicBezTo>
                    <a:cubicBezTo>
                      <a:pt x="78" y="21"/>
                      <a:pt x="77" y="21"/>
                      <a:pt x="76" y="21"/>
                    </a:cubicBezTo>
                    <a:cubicBezTo>
                      <a:pt x="29" y="19"/>
                      <a:pt x="29" y="19"/>
                      <a:pt x="29" y="19"/>
                    </a:cubicBezTo>
                    <a:cubicBezTo>
                      <a:pt x="27" y="19"/>
                      <a:pt x="25" y="19"/>
                      <a:pt x="22" y="19"/>
                    </a:cubicBezTo>
                    <a:cubicBezTo>
                      <a:pt x="20" y="20"/>
                      <a:pt x="17" y="20"/>
                      <a:pt x="15" y="22"/>
                    </a:cubicBezTo>
                    <a:cubicBezTo>
                      <a:pt x="13" y="23"/>
                      <a:pt x="11" y="25"/>
                      <a:pt x="9" y="27"/>
                    </a:cubicBezTo>
                    <a:cubicBezTo>
                      <a:pt x="8" y="30"/>
                      <a:pt x="7" y="33"/>
                      <a:pt x="7" y="37"/>
                    </a:cubicBezTo>
                    <a:cubicBezTo>
                      <a:pt x="7" y="41"/>
                      <a:pt x="7" y="45"/>
                      <a:pt x="8" y="47"/>
                    </a:cubicBezTo>
                    <a:cubicBezTo>
                      <a:pt x="10" y="50"/>
                      <a:pt x="11" y="52"/>
                      <a:pt x="13" y="54"/>
                    </a:cubicBezTo>
                    <a:cubicBezTo>
                      <a:pt x="15" y="56"/>
                      <a:pt x="18" y="57"/>
                      <a:pt x="20" y="58"/>
                    </a:cubicBezTo>
                    <a:cubicBezTo>
                      <a:pt x="22" y="58"/>
                      <a:pt x="25" y="59"/>
                      <a:pt x="27" y="59"/>
                    </a:cubicBezTo>
                    <a:cubicBezTo>
                      <a:pt x="61" y="60"/>
                      <a:pt x="61" y="60"/>
                      <a:pt x="61" y="60"/>
                    </a:cubicBezTo>
                    <a:cubicBezTo>
                      <a:pt x="66" y="60"/>
                      <a:pt x="69" y="60"/>
                      <a:pt x="72" y="60"/>
                    </a:cubicBezTo>
                    <a:cubicBezTo>
                      <a:pt x="75" y="59"/>
                      <a:pt x="77" y="59"/>
                      <a:pt x="78" y="58"/>
                    </a:cubicBezTo>
                    <a:cubicBezTo>
                      <a:pt x="79" y="56"/>
                      <a:pt x="80" y="55"/>
                      <a:pt x="81" y="52"/>
                    </a:cubicBezTo>
                    <a:cubicBezTo>
                      <a:pt x="81" y="50"/>
                      <a:pt x="82" y="49"/>
                      <a:pt x="82" y="47"/>
                    </a:cubicBezTo>
                    <a:cubicBezTo>
                      <a:pt x="86" y="48"/>
                      <a:pt x="86" y="48"/>
                      <a:pt x="86" y="48"/>
                    </a:cubicBezTo>
                    <a:cubicBezTo>
                      <a:pt x="84" y="79"/>
                      <a:pt x="84" y="79"/>
                      <a:pt x="84" y="79"/>
                    </a:cubicBezTo>
                    <a:lnTo>
                      <a:pt x="8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ļïḓè">
                <a:extLst>
                  <a:ext uri="{FF2B5EF4-FFF2-40B4-BE49-F238E27FC236}">
                    <a16:creationId xmlns:a16="http://schemas.microsoft.com/office/drawing/2014/main" id="{51F03CCB-4E92-4499-B641-2C19C97C0C81}"/>
                  </a:ext>
                </a:extLst>
              </p:cNvPr>
              <p:cNvSpPr/>
              <p:nvPr/>
            </p:nvSpPr>
            <p:spPr bwMode="auto">
              <a:xfrm>
                <a:off x="3079354" y="3443288"/>
                <a:ext cx="147638" cy="147638"/>
              </a:xfrm>
              <a:custGeom>
                <a:avLst/>
                <a:gdLst>
                  <a:gd name="T0" fmla="*/ 85 w 89"/>
                  <a:gd name="T1" fmla="*/ 88 h 88"/>
                  <a:gd name="T2" fmla="*/ 83 w 89"/>
                  <a:gd name="T3" fmla="*/ 83 h 88"/>
                  <a:gd name="T4" fmla="*/ 81 w 89"/>
                  <a:gd name="T5" fmla="*/ 78 h 88"/>
                  <a:gd name="T6" fmla="*/ 75 w 89"/>
                  <a:gd name="T7" fmla="*/ 76 h 88"/>
                  <a:gd name="T8" fmla="*/ 65 w 89"/>
                  <a:gd name="T9" fmla="*/ 75 h 88"/>
                  <a:gd name="T10" fmla="*/ 3 w 89"/>
                  <a:gd name="T11" fmla="*/ 78 h 88"/>
                  <a:gd name="T12" fmla="*/ 3 w 89"/>
                  <a:gd name="T13" fmla="*/ 73 h 88"/>
                  <a:gd name="T14" fmla="*/ 69 w 89"/>
                  <a:gd name="T15" fmla="*/ 21 h 88"/>
                  <a:gd name="T16" fmla="*/ 26 w 89"/>
                  <a:gd name="T17" fmla="*/ 23 h 88"/>
                  <a:gd name="T18" fmla="*/ 15 w 89"/>
                  <a:gd name="T19" fmla="*/ 24 h 88"/>
                  <a:gd name="T20" fmla="*/ 9 w 89"/>
                  <a:gd name="T21" fmla="*/ 27 h 88"/>
                  <a:gd name="T22" fmla="*/ 7 w 89"/>
                  <a:gd name="T23" fmla="*/ 33 h 88"/>
                  <a:gd name="T24" fmla="*/ 6 w 89"/>
                  <a:gd name="T25" fmla="*/ 39 h 88"/>
                  <a:gd name="T26" fmla="*/ 2 w 89"/>
                  <a:gd name="T27" fmla="*/ 39 h 88"/>
                  <a:gd name="T28" fmla="*/ 0 w 89"/>
                  <a:gd name="T29" fmla="*/ 5 h 88"/>
                  <a:gd name="T30" fmla="*/ 5 w 89"/>
                  <a:gd name="T31" fmla="*/ 5 h 88"/>
                  <a:gd name="T32" fmla="*/ 6 w 89"/>
                  <a:gd name="T33" fmla="*/ 10 h 88"/>
                  <a:gd name="T34" fmla="*/ 8 w 89"/>
                  <a:gd name="T35" fmla="*/ 15 h 88"/>
                  <a:gd name="T36" fmla="*/ 13 w 89"/>
                  <a:gd name="T37" fmla="*/ 17 h 88"/>
                  <a:gd name="T38" fmla="*/ 25 w 89"/>
                  <a:gd name="T39" fmla="*/ 18 h 88"/>
                  <a:gd name="T40" fmla="*/ 66 w 89"/>
                  <a:gd name="T41" fmla="*/ 16 h 88"/>
                  <a:gd name="T42" fmla="*/ 72 w 89"/>
                  <a:gd name="T43" fmla="*/ 14 h 88"/>
                  <a:gd name="T44" fmla="*/ 76 w 89"/>
                  <a:gd name="T45" fmla="*/ 12 h 88"/>
                  <a:gd name="T46" fmla="*/ 79 w 89"/>
                  <a:gd name="T47" fmla="*/ 6 h 88"/>
                  <a:gd name="T48" fmla="*/ 80 w 89"/>
                  <a:gd name="T49" fmla="*/ 0 h 88"/>
                  <a:gd name="T50" fmla="*/ 84 w 89"/>
                  <a:gd name="T51" fmla="*/ 0 h 88"/>
                  <a:gd name="T52" fmla="*/ 86 w 89"/>
                  <a:gd name="T53" fmla="*/ 23 h 88"/>
                  <a:gd name="T54" fmla="*/ 24 w 89"/>
                  <a:gd name="T55" fmla="*/ 72 h 88"/>
                  <a:gd name="T56" fmla="*/ 64 w 89"/>
                  <a:gd name="T57" fmla="*/ 70 h 88"/>
                  <a:gd name="T58" fmla="*/ 75 w 89"/>
                  <a:gd name="T59" fmla="*/ 69 h 88"/>
                  <a:gd name="T60" fmla="*/ 80 w 89"/>
                  <a:gd name="T61" fmla="*/ 66 h 88"/>
                  <a:gd name="T62" fmla="*/ 82 w 89"/>
                  <a:gd name="T63" fmla="*/ 60 h 88"/>
                  <a:gd name="T64" fmla="*/ 83 w 89"/>
                  <a:gd name="T65" fmla="*/ 55 h 88"/>
                  <a:gd name="T66" fmla="*/ 87 w 89"/>
                  <a:gd name="T67" fmla="*/ 55 h 88"/>
                  <a:gd name="T68" fmla="*/ 89 w 89"/>
                  <a:gd name="T69" fmla="*/ 88 h 88"/>
                  <a:gd name="T70" fmla="*/ 85 w 8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9" h="88">
                    <a:moveTo>
                      <a:pt x="85" y="88"/>
                    </a:moveTo>
                    <a:cubicBezTo>
                      <a:pt x="84" y="87"/>
                      <a:pt x="84" y="85"/>
                      <a:pt x="83" y="83"/>
                    </a:cubicBezTo>
                    <a:cubicBezTo>
                      <a:pt x="83" y="81"/>
                      <a:pt x="82" y="79"/>
                      <a:pt x="81" y="78"/>
                    </a:cubicBezTo>
                    <a:cubicBezTo>
                      <a:pt x="80" y="77"/>
                      <a:pt x="78" y="76"/>
                      <a:pt x="75" y="76"/>
                    </a:cubicBezTo>
                    <a:cubicBezTo>
                      <a:pt x="73" y="75"/>
                      <a:pt x="69" y="75"/>
                      <a:pt x="65" y="75"/>
                    </a:cubicBezTo>
                    <a:cubicBezTo>
                      <a:pt x="3" y="78"/>
                      <a:pt x="3" y="78"/>
                      <a:pt x="3" y="78"/>
                    </a:cubicBezTo>
                    <a:cubicBezTo>
                      <a:pt x="3" y="73"/>
                      <a:pt x="3" y="73"/>
                      <a:pt x="3" y="73"/>
                    </a:cubicBezTo>
                    <a:cubicBezTo>
                      <a:pt x="69" y="21"/>
                      <a:pt x="69" y="21"/>
                      <a:pt x="69" y="21"/>
                    </a:cubicBezTo>
                    <a:cubicBezTo>
                      <a:pt x="26" y="23"/>
                      <a:pt x="26" y="23"/>
                      <a:pt x="26" y="23"/>
                    </a:cubicBezTo>
                    <a:cubicBezTo>
                      <a:pt x="21" y="23"/>
                      <a:pt x="17" y="24"/>
                      <a:pt x="15" y="24"/>
                    </a:cubicBezTo>
                    <a:cubicBezTo>
                      <a:pt x="12" y="25"/>
                      <a:pt x="10" y="26"/>
                      <a:pt x="9" y="27"/>
                    </a:cubicBezTo>
                    <a:cubicBezTo>
                      <a:pt x="8" y="28"/>
                      <a:pt x="8" y="30"/>
                      <a:pt x="7" y="33"/>
                    </a:cubicBezTo>
                    <a:cubicBezTo>
                      <a:pt x="7" y="36"/>
                      <a:pt x="6" y="38"/>
                      <a:pt x="6" y="39"/>
                    </a:cubicBezTo>
                    <a:cubicBezTo>
                      <a:pt x="2" y="39"/>
                      <a:pt x="2" y="39"/>
                      <a:pt x="2" y="39"/>
                    </a:cubicBezTo>
                    <a:cubicBezTo>
                      <a:pt x="0" y="5"/>
                      <a:pt x="0" y="5"/>
                      <a:pt x="0" y="5"/>
                    </a:cubicBezTo>
                    <a:cubicBezTo>
                      <a:pt x="5" y="5"/>
                      <a:pt x="5" y="5"/>
                      <a:pt x="5" y="5"/>
                    </a:cubicBezTo>
                    <a:cubicBezTo>
                      <a:pt x="5" y="6"/>
                      <a:pt x="5" y="8"/>
                      <a:pt x="6" y="10"/>
                    </a:cubicBezTo>
                    <a:cubicBezTo>
                      <a:pt x="7" y="13"/>
                      <a:pt x="7" y="14"/>
                      <a:pt x="8" y="15"/>
                    </a:cubicBezTo>
                    <a:cubicBezTo>
                      <a:pt x="9" y="16"/>
                      <a:pt x="11" y="17"/>
                      <a:pt x="13" y="17"/>
                    </a:cubicBezTo>
                    <a:cubicBezTo>
                      <a:pt x="16" y="18"/>
                      <a:pt x="19" y="18"/>
                      <a:pt x="25" y="18"/>
                    </a:cubicBezTo>
                    <a:cubicBezTo>
                      <a:pt x="66" y="16"/>
                      <a:pt x="66" y="16"/>
                      <a:pt x="66" y="16"/>
                    </a:cubicBezTo>
                    <a:cubicBezTo>
                      <a:pt x="68" y="16"/>
                      <a:pt x="70" y="15"/>
                      <a:pt x="72" y="14"/>
                    </a:cubicBezTo>
                    <a:cubicBezTo>
                      <a:pt x="74" y="14"/>
                      <a:pt x="75" y="13"/>
                      <a:pt x="76" y="12"/>
                    </a:cubicBezTo>
                    <a:cubicBezTo>
                      <a:pt x="77" y="10"/>
                      <a:pt x="78" y="8"/>
                      <a:pt x="79" y="6"/>
                    </a:cubicBezTo>
                    <a:cubicBezTo>
                      <a:pt x="80" y="4"/>
                      <a:pt x="80" y="2"/>
                      <a:pt x="80" y="0"/>
                    </a:cubicBezTo>
                    <a:cubicBezTo>
                      <a:pt x="84" y="0"/>
                      <a:pt x="84" y="0"/>
                      <a:pt x="84" y="0"/>
                    </a:cubicBezTo>
                    <a:cubicBezTo>
                      <a:pt x="86" y="23"/>
                      <a:pt x="86" y="23"/>
                      <a:pt x="86" y="23"/>
                    </a:cubicBezTo>
                    <a:cubicBezTo>
                      <a:pt x="24" y="72"/>
                      <a:pt x="24" y="72"/>
                      <a:pt x="24" y="72"/>
                    </a:cubicBezTo>
                    <a:cubicBezTo>
                      <a:pt x="64" y="70"/>
                      <a:pt x="64" y="70"/>
                      <a:pt x="64" y="70"/>
                    </a:cubicBezTo>
                    <a:cubicBezTo>
                      <a:pt x="69" y="70"/>
                      <a:pt x="72" y="69"/>
                      <a:pt x="75" y="69"/>
                    </a:cubicBezTo>
                    <a:cubicBezTo>
                      <a:pt x="78" y="68"/>
                      <a:pt x="79" y="67"/>
                      <a:pt x="80" y="66"/>
                    </a:cubicBezTo>
                    <a:cubicBezTo>
                      <a:pt x="81" y="65"/>
                      <a:pt x="81" y="63"/>
                      <a:pt x="82" y="60"/>
                    </a:cubicBezTo>
                    <a:cubicBezTo>
                      <a:pt x="83" y="58"/>
                      <a:pt x="83" y="56"/>
                      <a:pt x="83" y="55"/>
                    </a:cubicBezTo>
                    <a:cubicBezTo>
                      <a:pt x="87" y="55"/>
                      <a:pt x="87" y="55"/>
                      <a:pt x="87" y="55"/>
                    </a:cubicBezTo>
                    <a:cubicBezTo>
                      <a:pt x="89" y="88"/>
                      <a:pt x="89" y="88"/>
                      <a:pt x="89" y="88"/>
                    </a:cubicBezTo>
                    <a:lnTo>
                      <a:pt x="8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šlïḓé">
                <a:extLst>
                  <a:ext uri="{FF2B5EF4-FFF2-40B4-BE49-F238E27FC236}">
                    <a16:creationId xmlns:a16="http://schemas.microsoft.com/office/drawing/2014/main" id="{80CA34D2-97A0-4337-A67E-BD180B410EF7}"/>
                  </a:ext>
                </a:extLst>
              </p:cNvPr>
              <p:cNvSpPr/>
              <p:nvPr/>
            </p:nvSpPr>
            <p:spPr bwMode="auto">
              <a:xfrm>
                <a:off x="3114279" y="3617913"/>
                <a:ext cx="169863" cy="147638"/>
              </a:xfrm>
              <a:custGeom>
                <a:avLst/>
                <a:gdLst>
                  <a:gd name="T0" fmla="*/ 98 w 102"/>
                  <a:gd name="T1" fmla="*/ 76 h 88"/>
                  <a:gd name="T2" fmla="*/ 96 w 102"/>
                  <a:gd name="T3" fmla="*/ 73 h 88"/>
                  <a:gd name="T4" fmla="*/ 93 w 102"/>
                  <a:gd name="T5" fmla="*/ 71 h 88"/>
                  <a:gd name="T6" fmla="*/ 90 w 102"/>
                  <a:gd name="T7" fmla="*/ 69 h 88"/>
                  <a:gd name="T8" fmla="*/ 85 w 102"/>
                  <a:gd name="T9" fmla="*/ 67 h 88"/>
                  <a:gd name="T10" fmla="*/ 70 w 102"/>
                  <a:gd name="T11" fmla="*/ 65 h 88"/>
                  <a:gd name="T12" fmla="*/ 50 w 102"/>
                  <a:gd name="T13" fmla="*/ 63 h 88"/>
                  <a:gd name="T14" fmla="*/ 43 w 102"/>
                  <a:gd name="T15" fmla="*/ 62 h 88"/>
                  <a:gd name="T16" fmla="*/ 37 w 102"/>
                  <a:gd name="T17" fmla="*/ 64 h 88"/>
                  <a:gd name="T18" fmla="*/ 22 w 102"/>
                  <a:gd name="T19" fmla="*/ 71 h 88"/>
                  <a:gd name="T20" fmla="*/ 19 w 102"/>
                  <a:gd name="T21" fmla="*/ 73 h 88"/>
                  <a:gd name="T22" fmla="*/ 18 w 102"/>
                  <a:gd name="T23" fmla="*/ 77 h 88"/>
                  <a:gd name="T24" fmla="*/ 19 w 102"/>
                  <a:gd name="T25" fmla="*/ 81 h 88"/>
                  <a:gd name="T26" fmla="*/ 20 w 102"/>
                  <a:gd name="T27" fmla="*/ 86 h 88"/>
                  <a:gd name="T28" fmla="*/ 16 w 102"/>
                  <a:gd name="T29" fmla="*/ 88 h 88"/>
                  <a:gd name="T30" fmla="*/ 0 w 102"/>
                  <a:gd name="T31" fmla="*/ 52 h 88"/>
                  <a:gd name="T32" fmla="*/ 4 w 102"/>
                  <a:gd name="T33" fmla="*/ 50 h 88"/>
                  <a:gd name="T34" fmla="*/ 7 w 102"/>
                  <a:gd name="T35" fmla="*/ 54 h 88"/>
                  <a:gd name="T36" fmla="*/ 9 w 102"/>
                  <a:gd name="T37" fmla="*/ 58 h 88"/>
                  <a:gd name="T38" fmla="*/ 13 w 102"/>
                  <a:gd name="T39" fmla="*/ 60 h 88"/>
                  <a:gd name="T40" fmla="*/ 17 w 102"/>
                  <a:gd name="T41" fmla="*/ 59 h 88"/>
                  <a:gd name="T42" fmla="*/ 35 w 102"/>
                  <a:gd name="T43" fmla="*/ 51 h 88"/>
                  <a:gd name="T44" fmla="*/ 38 w 102"/>
                  <a:gd name="T45" fmla="*/ 49 h 88"/>
                  <a:gd name="T46" fmla="*/ 42 w 102"/>
                  <a:gd name="T47" fmla="*/ 44 h 88"/>
                  <a:gd name="T48" fmla="*/ 53 w 102"/>
                  <a:gd name="T49" fmla="*/ 31 h 88"/>
                  <a:gd name="T50" fmla="*/ 62 w 102"/>
                  <a:gd name="T51" fmla="*/ 19 h 88"/>
                  <a:gd name="T52" fmla="*/ 66 w 102"/>
                  <a:gd name="T53" fmla="*/ 13 h 88"/>
                  <a:gd name="T54" fmla="*/ 67 w 102"/>
                  <a:gd name="T55" fmla="*/ 9 h 88"/>
                  <a:gd name="T56" fmla="*/ 67 w 102"/>
                  <a:gd name="T57" fmla="*/ 5 h 88"/>
                  <a:gd name="T58" fmla="*/ 66 w 102"/>
                  <a:gd name="T59" fmla="*/ 2 h 88"/>
                  <a:gd name="T60" fmla="*/ 70 w 102"/>
                  <a:gd name="T61" fmla="*/ 0 h 88"/>
                  <a:gd name="T62" fmla="*/ 84 w 102"/>
                  <a:gd name="T63" fmla="*/ 33 h 88"/>
                  <a:gd name="T64" fmla="*/ 80 w 102"/>
                  <a:gd name="T65" fmla="*/ 35 h 88"/>
                  <a:gd name="T66" fmla="*/ 76 w 102"/>
                  <a:gd name="T67" fmla="*/ 27 h 88"/>
                  <a:gd name="T68" fmla="*/ 73 w 102"/>
                  <a:gd name="T69" fmla="*/ 26 h 88"/>
                  <a:gd name="T70" fmla="*/ 72 w 102"/>
                  <a:gd name="T71" fmla="*/ 27 h 88"/>
                  <a:gd name="T72" fmla="*/ 71 w 102"/>
                  <a:gd name="T73" fmla="*/ 28 h 88"/>
                  <a:gd name="T74" fmla="*/ 68 w 102"/>
                  <a:gd name="T75" fmla="*/ 31 h 88"/>
                  <a:gd name="T76" fmla="*/ 65 w 102"/>
                  <a:gd name="T77" fmla="*/ 35 h 88"/>
                  <a:gd name="T78" fmla="*/ 58 w 102"/>
                  <a:gd name="T79" fmla="*/ 44 h 88"/>
                  <a:gd name="T80" fmla="*/ 48 w 102"/>
                  <a:gd name="T81" fmla="*/ 57 h 88"/>
                  <a:gd name="T82" fmla="*/ 75 w 102"/>
                  <a:gd name="T83" fmla="*/ 60 h 88"/>
                  <a:gd name="T84" fmla="*/ 87 w 102"/>
                  <a:gd name="T85" fmla="*/ 61 h 88"/>
                  <a:gd name="T86" fmla="*/ 88 w 102"/>
                  <a:gd name="T87" fmla="*/ 59 h 88"/>
                  <a:gd name="T88" fmla="*/ 88 w 102"/>
                  <a:gd name="T89" fmla="*/ 56 h 88"/>
                  <a:gd name="T90" fmla="*/ 88 w 102"/>
                  <a:gd name="T91" fmla="*/ 52 h 88"/>
                  <a:gd name="T92" fmla="*/ 86 w 102"/>
                  <a:gd name="T93" fmla="*/ 49 h 88"/>
                  <a:gd name="T94" fmla="*/ 90 w 102"/>
                  <a:gd name="T95" fmla="*/ 47 h 88"/>
                  <a:gd name="T96" fmla="*/ 102 w 102"/>
                  <a:gd name="T97" fmla="*/ 74 h 88"/>
                  <a:gd name="T98" fmla="*/ 98 w 102"/>
                  <a:gd name="T9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88">
                    <a:moveTo>
                      <a:pt x="98" y="76"/>
                    </a:moveTo>
                    <a:cubicBezTo>
                      <a:pt x="98" y="75"/>
                      <a:pt x="97" y="74"/>
                      <a:pt x="96" y="73"/>
                    </a:cubicBezTo>
                    <a:cubicBezTo>
                      <a:pt x="95" y="72"/>
                      <a:pt x="94" y="71"/>
                      <a:pt x="93" y="71"/>
                    </a:cubicBezTo>
                    <a:cubicBezTo>
                      <a:pt x="92" y="70"/>
                      <a:pt x="91" y="69"/>
                      <a:pt x="90" y="69"/>
                    </a:cubicBezTo>
                    <a:cubicBezTo>
                      <a:pt x="89" y="69"/>
                      <a:pt x="88" y="68"/>
                      <a:pt x="85" y="67"/>
                    </a:cubicBezTo>
                    <a:cubicBezTo>
                      <a:pt x="80" y="66"/>
                      <a:pt x="75" y="65"/>
                      <a:pt x="70" y="65"/>
                    </a:cubicBezTo>
                    <a:cubicBezTo>
                      <a:pt x="64" y="64"/>
                      <a:pt x="58" y="63"/>
                      <a:pt x="50" y="63"/>
                    </a:cubicBezTo>
                    <a:cubicBezTo>
                      <a:pt x="47" y="62"/>
                      <a:pt x="45" y="62"/>
                      <a:pt x="43" y="62"/>
                    </a:cubicBezTo>
                    <a:cubicBezTo>
                      <a:pt x="42" y="63"/>
                      <a:pt x="40" y="63"/>
                      <a:pt x="37" y="64"/>
                    </a:cubicBezTo>
                    <a:cubicBezTo>
                      <a:pt x="22" y="71"/>
                      <a:pt x="22" y="71"/>
                      <a:pt x="22" y="71"/>
                    </a:cubicBezTo>
                    <a:cubicBezTo>
                      <a:pt x="21" y="71"/>
                      <a:pt x="20" y="72"/>
                      <a:pt x="19" y="73"/>
                    </a:cubicBezTo>
                    <a:cubicBezTo>
                      <a:pt x="18" y="74"/>
                      <a:pt x="18" y="75"/>
                      <a:pt x="18" y="77"/>
                    </a:cubicBezTo>
                    <a:cubicBezTo>
                      <a:pt x="18" y="78"/>
                      <a:pt x="18" y="79"/>
                      <a:pt x="19" y="81"/>
                    </a:cubicBezTo>
                    <a:cubicBezTo>
                      <a:pt x="19" y="83"/>
                      <a:pt x="19" y="85"/>
                      <a:pt x="20" y="86"/>
                    </a:cubicBezTo>
                    <a:cubicBezTo>
                      <a:pt x="16" y="88"/>
                      <a:pt x="16" y="88"/>
                      <a:pt x="16" y="88"/>
                    </a:cubicBezTo>
                    <a:cubicBezTo>
                      <a:pt x="0" y="52"/>
                      <a:pt x="0" y="52"/>
                      <a:pt x="0" y="52"/>
                    </a:cubicBezTo>
                    <a:cubicBezTo>
                      <a:pt x="4" y="50"/>
                      <a:pt x="4" y="50"/>
                      <a:pt x="4" y="50"/>
                    </a:cubicBezTo>
                    <a:cubicBezTo>
                      <a:pt x="5" y="51"/>
                      <a:pt x="6" y="52"/>
                      <a:pt x="7" y="54"/>
                    </a:cubicBezTo>
                    <a:cubicBezTo>
                      <a:pt x="8" y="56"/>
                      <a:pt x="9" y="58"/>
                      <a:pt x="9" y="58"/>
                    </a:cubicBezTo>
                    <a:cubicBezTo>
                      <a:pt x="10" y="59"/>
                      <a:pt x="12" y="60"/>
                      <a:pt x="13" y="60"/>
                    </a:cubicBezTo>
                    <a:cubicBezTo>
                      <a:pt x="14" y="60"/>
                      <a:pt x="15" y="60"/>
                      <a:pt x="17" y="59"/>
                    </a:cubicBezTo>
                    <a:cubicBezTo>
                      <a:pt x="35" y="51"/>
                      <a:pt x="35" y="51"/>
                      <a:pt x="35" y="51"/>
                    </a:cubicBezTo>
                    <a:cubicBezTo>
                      <a:pt x="36" y="51"/>
                      <a:pt x="37" y="50"/>
                      <a:pt x="38" y="49"/>
                    </a:cubicBezTo>
                    <a:cubicBezTo>
                      <a:pt x="39" y="47"/>
                      <a:pt x="41" y="46"/>
                      <a:pt x="42" y="44"/>
                    </a:cubicBezTo>
                    <a:cubicBezTo>
                      <a:pt x="45" y="40"/>
                      <a:pt x="49" y="36"/>
                      <a:pt x="53" y="31"/>
                    </a:cubicBezTo>
                    <a:cubicBezTo>
                      <a:pt x="56" y="26"/>
                      <a:pt x="60" y="22"/>
                      <a:pt x="62" y="19"/>
                    </a:cubicBezTo>
                    <a:cubicBezTo>
                      <a:pt x="64" y="16"/>
                      <a:pt x="65" y="15"/>
                      <a:pt x="66" y="13"/>
                    </a:cubicBezTo>
                    <a:cubicBezTo>
                      <a:pt x="66" y="12"/>
                      <a:pt x="67" y="11"/>
                      <a:pt x="67" y="9"/>
                    </a:cubicBezTo>
                    <a:cubicBezTo>
                      <a:pt x="67" y="8"/>
                      <a:pt x="67" y="7"/>
                      <a:pt x="67" y="5"/>
                    </a:cubicBezTo>
                    <a:cubicBezTo>
                      <a:pt x="67" y="4"/>
                      <a:pt x="66" y="3"/>
                      <a:pt x="66" y="2"/>
                    </a:cubicBezTo>
                    <a:cubicBezTo>
                      <a:pt x="70" y="0"/>
                      <a:pt x="70" y="0"/>
                      <a:pt x="70" y="0"/>
                    </a:cubicBezTo>
                    <a:cubicBezTo>
                      <a:pt x="84" y="33"/>
                      <a:pt x="84" y="33"/>
                      <a:pt x="84" y="33"/>
                    </a:cubicBezTo>
                    <a:cubicBezTo>
                      <a:pt x="80" y="35"/>
                      <a:pt x="80" y="35"/>
                      <a:pt x="80" y="35"/>
                    </a:cubicBezTo>
                    <a:cubicBezTo>
                      <a:pt x="79" y="31"/>
                      <a:pt x="77" y="29"/>
                      <a:pt x="76" y="27"/>
                    </a:cubicBezTo>
                    <a:cubicBezTo>
                      <a:pt x="75" y="26"/>
                      <a:pt x="74" y="25"/>
                      <a:pt x="73" y="26"/>
                    </a:cubicBezTo>
                    <a:cubicBezTo>
                      <a:pt x="73" y="26"/>
                      <a:pt x="73" y="26"/>
                      <a:pt x="72" y="27"/>
                    </a:cubicBezTo>
                    <a:cubicBezTo>
                      <a:pt x="72" y="27"/>
                      <a:pt x="71" y="28"/>
                      <a:pt x="71" y="28"/>
                    </a:cubicBezTo>
                    <a:cubicBezTo>
                      <a:pt x="70" y="29"/>
                      <a:pt x="69" y="30"/>
                      <a:pt x="68" y="31"/>
                    </a:cubicBezTo>
                    <a:cubicBezTo>
                      <a:pt x="67" y="33"/>
                      <a:pt x="66" y="34"/>
                      <a:pt x="65" y="35"/>
                    </a:cubicBezTo>
                    <a:cubicBezTo>
                      <a:pt x="63" y="38"/>
                      <a:pt x="60" y="41"/>
                      <a:pt x="58" y="44"/>
                    </a:cubicBezTo>
                    <a:cubicBezTo>
                      <a:pt x="55" y="47"/>
                      <a:pt x="52" y="52"/>
                      <a:pt x="48" y="57"/>
                    </a:cubicBezTo>
                    <a:cubicBezTo>
                      <a:pt x="60" y="58"/>
                      <a:pt x="69" y="60"/>
                      <a:pt x="75" y="60"/>
                    </a:cubicBezTo>
                    <a:cubicBezTo>
                      <a:pt x="82" y="61"/>
                      <a:pt x="86" y="61"/>
                      <a:pt x="87" y="61"/>
                    </a:cubicBezTo>
                    <a:cubicBezTo>
                      <a:pt x="87" y="61"/>
                      <a:pt x="88" y="60"/>
                      <a:pt x="88" y="59"/>
                    </a:cubicBezTo>
                    <a:cubicBezTo>
                      <a:pt x="89" y="58"/>
                      <a:pt x="89" y="57"/>
                      <a:pt x="88" y="56"/>
                    </a:cubicBezTo>
                    <a:cubicBezTo>
                      <a:pt x="88" y="55"/>
                      <a:pt x="88" y="54"/>
                      <a:pt x="88" y="52"/>
                    </a:cubicBezTo>
                    <a:cubicBezTo>
                      <a:pt x="87" y="51"/>
                      <a:pt x="87" y="50"/>
                      <a:pt x="86" y="49"/>
                    </a:cubicBezTo>
                    <a:cubicBezTo>
                      <a:pt x="90" y="47"/>
                      <a:pt x="90" y="47"/>
                      <a:pt x="90" y="47"/>
                    </a:cubicBezTo>
                    <a:cubicBezTo>
                      <a:pt x="102" y="74"/>
                      <a:pt x="102" y="74"/>
                      <a:pt x="102" y="74"/>
                    </a:cubicBezTo>
                    <a:lnTo>
                      <a:pt x="9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Sľíďê">
                <a:extLst>
                  <a:ext uri="{FF2B5EF4-FFF2-40B4-BE49-F238E27FC236}">
                    <a16:creationId xmlns:a16="http://schemas.microsoft.com/office/drawing/2014/main" id="{EF0EA7E9-D647-489C-BF27-C9A97DB60910}"/>
                  </a:ext>
                </a:extLst>
              </p:cNvPr>
              <p:cNvSpPr/>
              <p:nvPr/>
            </p:nvSpPr>
            <p:spPr bwMode="auto">
              <a:xfrm>
                <a:off x="3147617" y="3763963"/>
                <a:ext cx="161925" cy="139700"/>
              </a:xfrm>
              <a:custGeom>
                <a:avLst/>
                <a:gdLst>
                  <a:gd name="T0" fmla="*/ 46 w 97"/>
                  <a:gd name="T1" fmla="*/ 84 h 84"/>
                  <a:gd name="T2" fmla="*/ 28 w 97"/>
                  <a:gd name="T3" fmla="*/ 55 h 84"/>
                  <a:gd name="T4" fmla="*/ 31 w 97"/>
                  <a:gd name="T5" fmla="*/ 53 h 84"/>
                  <a:gd name="T6" fmla="*/ 36 w 97"/>
                  <a:gd name="T7" fmla="*/ 58 h 84"/>
                  <a:gd name="T8" fmla="*/ 40 w 97"/>
                  <a:gd name="T9" fmla="*/ 60 h 84"/>
                  <a:gd name="T10" fmla="*/ 41 w 97"/>
                  <a:gd name="T11" fmla="*/ 59 h 84"/>
                  <a:gd name="T12" fmla="*/ 42 w 97"/>
                  <a:gd name="T13" fmla="*/ 58 h 84"/>
                  <a:gd name="T14" fmla="*/ 54 w 97"/>
                  <a:gd name="T15" fmla="*/ 42 h 84"/>
                  <a:gd name="T16" fmla="*/ 38 w 97"/>
                  <a:gd name="T17" fmla="*/ 17 h 84"/>
                  <a:gd name="T18" fmla="*/ 30 w 97"/>
                  <a:gd name="T19" fmla="*/ 19 h 84"/>
                  <a:gd name="T20" fmla="*/ 25 w 97"/>
                  <a:gd name="T21" fmla="*/ 20 h 84"/>
                  <a:gd name="T22" fmla="*/ 20 w 97"/>
                  <a:gd name="T23" fmla="*/ 22 h 84"/>
                  <a:gd name="T24" fmla="*/ 18 w 97"/>
                  <a:gd name="T25" fmla="*/ 23 h 84"/>
                  <a:gd name="T26" fmla="*/ 17 w 97"/>
                  <a:gd name="T27" fmla="*/ 28 h 84"/>
                  <a:gd name="T28" fmla="*/ 20 w 97"/>
                  <a:gd name="T29" fmla="*/ 36 h 84"/>
                  <a:gd name="T30" fmla="*/ 17 w 97"/>
                  <a:gd name="T31" fmla="*/ 38 h 84"/>
                  <a:gd name="T32" fmla="*/ 0 w 97"/>
                  <a:gd name="T33" fmla="*/ 11 h 84"/>
                  <a:gd name="T34" fmla="*/ 3 w 97"/>
                  <a:gd name="T35" fmla="*/ 9 h 84"/>
                  <a:gd name="T36" fmla="*/ 6 w 97"/>
                  <a:gd name="T37" fmla="*/ 12 h 84"/>
                  <a:gd name="T38" fmla="*/ 9 w 97"/>
                  <a:gd name="T39" fmla="*/ 14 h 84"/>
                  <a:gd name="T40" fmla="*/ 14 w 97"/>
                  <a:gd name="T41" fmla="*/ 16 h 84"/>
                  <a:gd name="T42" fmla="*/ 19 w 97"/>
                  <a:gd name="T43" fmla="*/ 15 h 84"/>
                  <a:gd name="T44" fmla="*/ 57 w 97"/>
                  <a:gd name="T45" fmla="*/ 8 h 84"/>
                  <a:gd name="T46" fmla="*/ 94 w 97"/>
                  <a:gd name="T47" fmla="*/ 0 h 84"/>
                  <a:gd name="T48" fmla="*/ 97 w 97"/>
                  <a:gd name="T49" fmla="*/ 4 h 84"/>
                  <a:gd name="T50" fmla="*/ 50 w 97"/>
                  <a:gd name="T51" fmla="*/ 67 h 84"/>
                  <a:gd name="T52" fmla="*/ 48 w 97"/>
                  <a:gd name="T53" fmla="*/ 71 h 84"/>
                  <a:gd name="T54" fmla="*/ 48 w 97"/>
                  <a:gd name="T55" fmla="*/ 75 h 84"/>
                  <a:gd name="T56" fmla="*/ 49 w 97"/>
                  <a:gd name="T57" fmla="*/ 79 h 84"/>
                  <a:gd name="T58" fmla="*/ 50 w 97"/>
                  <a:gd name="T59" fmla="*/ 82 h 84"/>
                  <a:gd name="T60" fmla="*/ 46 w 97"/>
                  <a:gd name="T61" fmla="*/ 84 h 84"/>
                  <a:gd name="T62" fmla="*/ 57 w 97"/>
                  <a:gd name="T63" fmla="*/ 37 h 84"/>
                  <a:gd name="T64" fmla="*/ 78 w 97"/>
                  <a:gd name="T65" fmla="*/ 9 h 84"/>
                  <a:gd name="T66" fmla="*/ 43 w 97"/>
                  <a:gd name="T67" fmla="*/ 16 h 84"/>
                  <a:gd name="T68" fmla="*/ 57 w 97"/>
                  <a:gd name="T6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 h="84">
                    <a:moveTo>
                      <a:pt x="46" y="84"/>
                    </a:moveTo>
                    <a:cubicBezTo>
                      <a:pt x="28" y="55"/>
                      <a:pt x="28" y="55"/>
                      <a:pt x="28" y="55"/>
                    </a:cubicBezTo>
                    <a:cubicBezTo>
                      <a:pt x="31" y="53"/>
                      <a:pt x="31" y="53"/>
                      <a:pt x="31" y="53"/>
                    </a:cubicBezTo>
                    <a:cubicBezTo>
                      <a:pt x="33" y="55"/>
                      <a:pt x="35" y="57"/>
                      <a:pt x="36" y="58"/>
                    </a:cubicBezTo>
                    <a:cubicBezTo>
                      <a:pt x="38" y="60"/>
                      <a:pt x="39" y="60"/>
                      <a:pt x="40" y="60"/>
                    </a:cubicBezTo>
                    <a:cubicBezTo>
                      <a:pt x="40" y="60"/>
                      <a:pt x="40" y="59"/>
                      <a:pt x="41" y="59"/>
                    </a:cubicBezTo>
                    <a:cubicBezTo>
                      <a:pt x="41" y="59"/>
                      <a:pt x="41" y="58"/>
                      <a:pt x="42" y="58"/>
                    </a:cubicBezTo>
                    <a:cubicBezTo>
                      <a:pt x="54" y="42"/>
                      <a:pt x="54" y="42"/>
                      <a:pt x="54" y="42"/>
                    </a:cubicBezTo>
                    <a:cubicBezTo>
                      <a:pt x="38" y="17"/>
                      <a:pt x="38" y="17"/>
                      <a:pt x="38" y="17"/>
                    </a:cubicBezTo>
                    <a:cubicBezTo>
                      <a:pt x="35" y="18"/>
                      <a:pt x="32" y="18"/>
                      <a:pt x="30" y="19"/>
                    </a:cubicBezTo>
                    <a:cubicBezTo>
                      <a:pt x="28" y="19"/>
                      <a:pt x="26" y="20"/>
                      <a:pt x="25" y="20"/>
                    </a:cubicBezTo>
                    <a:cubicBezTo>
                      <a:pt x="23" y="21"/>
                      <a:pt x="21" y="21"/>
                      <a:pt x="20" y="22"/>
                    </a:cubicBezTo>
                    <a:cubicBezTo>
                      <a:pt x="19" y="22"/>
                      <a:pt x="19" y="22"/>
                      <a:pt x="18" y="23"/>
                    </a:cubicBezTo>
                    <a:cubicBezTo>
                      <a:pt x="17" y="24"/>
                      <a:pt x="16" y="25"/>
                      <a:pt x="17" y="28"/>
                    </a:cubicBezTo>
                    <a:cubicBezTo>
                      <a:pt x="18" y="30"/>
                      <a:pt x="19" y="33"/>
                      <a:pt x="20" y="36"/>
                    </a:cubicBezTo>
                    <a:cubicBezTo>
                      <a:pt x="17" y="38"/>
                      <a:pt x="17" y="38"/>
                      <a:pt x="17" y="38"/>
                    </a:cubicBezTo>
                    <a:cubicBezTo>
                      <a:pt x="0" y="11"/>
                      <a:pt x="0" y="11"/>
                      <a:pt x="0" y="11"/>
                    </a:cubicBezTo>
                    <a:cubicBezTo>
                      <a:pt x="3" y="9"/>
                      <a:pt x="3" y="9"/>
                      <a:pt x="3" y="9"/>
                    </a:cubicBezTo>
                    <a:cubicBezTo>
                      <a:pt x="4" y="10"/>
                      <a:pt x="5" y="11"/>
                      <a:pt x="6" y="12"/>
                    </a:cubicBezTo>
                    <a:cubicBezTo>
                      <a:pt x="7" y="13"/>
                      <a:pt x="8" y="14"/>
                      <a:pt x="9" y="14"/>
                    </a:cubicBezTo>
                    <a:cubicBezTo>
                      <a:pt x="11" y="15"/>
                      <a:pt x="12" y="15"/>
                      <a:pt x="14" y="16"/>
                    </a:cubicBezTo>
                    <a:cubicBezTo>
                      <a:pt x="15" y="16"/>
                      <a:pt x="17" y="16"/>
                      <a:pt x="19" y="15"/>
                    </a:cubicBezTo>
                    <a:cubicBezTo>
                      <a:pt x="31" y="13"/>
                      <a:pt x="43" y="11"/>
                      <a:pt x="57" y="8"/>
                    </a:cubicBezTo>
                    <a:cubicBezTo>
                      <a:pt x="71" y="5"/>
                      <a:pt x="83" y="2"/>
                      <a:pt x="94" y="0"/>
                    </a:cubicBezTo>
                    <a:cubicBezTo>
                      <a:pt x="97" y="4"/>
                      <a:pt x="97" y="4"/>
                      <a:pt x="97" y="4"/>
                    </a:cubicBezTo>
                    <a:cubicBezTo>
                      <a:pt x="50" y="67"/>
                      <a:pt x="50" y="67"/>
                      <a:pt x="50" y="67"/>
                    </a:cubicBezTo>
                    <a:cubicBezTo>
                      <a:pt x="50" y="68"/>
                      <a:pt x="49" y="70"/>
                      <a:pt x="48" y="71"/>
                    </a:cubicBezTo>
                    <a:cubicBezTo>
                      <a:pt x="48" y="72"/>
                      <a:pt x="48" y="73"/>
                      <a:pt x="48" y="75"/>
                    </a:cubicBezTo>
                    <a:cubicBezTo>
                      <a:pt x="48" y="76"/>
                      <a:pt x="48" y="77"/>
                      <a:pt x="49" y="79"/>
                    </a:cubicBezTo>
                    <a:cubicBezTo>
                      <a:pt x="49" y="80"/>
                      <a:pt x="50" y="81"/>
                      <a:pt x="50" y="82"/>
                    </a:cubicBezTo>
                    <a:cubicBezTo>
                      <a:pt x="46" y="84"/>
                      <a:pt x="46" y="84"/>
                      <a:pt x="46" y="84"/>
                    </a:cubicBezTo>
                    <a:close/>
                    <a:moveTo>
                      <a:pt x="57" y="37"/>
                    </a:moveTo>
                    <a:cubicBezTo>
                      <a:pt x="78" y="9"/>
                      <a:pt x="78" y="9"/>
                      <a:pt x="78" y="9"/>
                    </a:cubicBezTo>
                    <a:cubicBezTo>
                      <a:pt x="43" y="16"/>
                      <a:pt x="43" y="16"/>
                      <a:pt x="43" y="1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ḻîďè">
                <a:extLst>
                  <a:ext uri="{FF2B5EF4-FFF2-40B4-BE49-F238E27FC236}">
                    <a16:creationId xmlns:a16="http://schemas.microsoft.com/office/drawing/2014/main" id="{60CE06D9-9A35-40D4-B187-585D76324A70}"/>
                  </a:ext>
                </a:extLst>
              </p:cNvPr>
              <p:cNvSpPr/>
              <p:nvPr/>
            </p:nvSpPr>
            <p:spPr bwMode="auto">
              <a:xfrm>
                <a:off x="3239692" y="3803651"/>
                <a:ext cx="165100" cy="166688"/>
              </a:xfrm>
              <a:custGeom>
                <a:avLst/>
                <a:gdLst>
                  <a:gd name="T0" fmla="*/ 83 w 99"/>
                  <a:gd name="T1" fmla="*/ 68 h 100"/>
                  <a:gd name="T2" fmla="*/ 80 w 99"/>
                  <a:gd name="T3" fmla="*/ 66 h 100"/>
                  <a:gd name="T4" fmla="*/ 82 w 99"/>
                  <a:gd name="T5" fmla="*/ 61 h 100"/>
                  <a:gd name="T6" fmla="*/ 84 w 99"/>
                  <a:gd name="T7" fmla="*/ 54 h 100"/>
                  <a:gd name="T8" fmla="*/ 85 w 99"/>
                  <a:gd name="T9" fmla="*/ 48 h 100"/>
                  <a:gd name="T10" fmla="*/ 83 w 99"/>
                  <a:gd name="T11" fmla="*/ 44 h 100"/>
                  <a:gd name="T12" fmla="*/ 80 w 99"/>
                  <a:gd name="T13" fmla="*/ 40 h 100"/>
                  <a:gd name="T14" fmla="*/ 77 w 99"/>
                  <a:gd name="T15" fmla="*/ 37 h 100"/>
                  <a:gd name="T16" fmla="*/ 74 w 99"/>
                  <a:gd name="T17" fmla="*/ 34 h 100"/>
                  <a:gd name="T18" fmla="*/ 27 w 99"/>
                  <a:gd name="T19" fmla="*/ 82 h 100"/>
                  <a:gd name="T20" fmla="*/ 25 w 99"/>
                  <a:gd name="T21" fmla="*/ 85 h 100"/>
                  <a:gd name="T22" fmla="*/ 25 w 99"/>
                  <a:gd name="T23" fmla="*/ 89 h 100"/>
                  <a:gd name="T24" fmla="*/ 27 w 99"/>
                  <a:gd name="T25" fmla="*/ 93 h 100"/>
                  <a:gd name="T26" fmla="*/ 31 w 99"/>
                  <a:gd name="T27" fmla="*/ 97 h 100"/>
                  <a:gd name="T28" fmla="*/ 28 w 99"/>
                  <a:gd name="T29" fmla="*/ 100 h 100"/>
                  <a:gd name="T30" fmla="*/ 0 w 99"/>
                  <a:gd name="T31" fmla="*/ 72 h 100"/>
                  <a:gd name="T32" fmla="*/ 3 w 99"/>
                  <a:gd name="T33" fmla="*/ 69 h 100"/>
                  <a:gd name="T34" fmla="*/ 6 w 99"/>
                  <a:gd name="T35" fmla="*/ 72 h 100"/>
                  <a:gd name="T36" fmla="*/ 10 w 99"/>
                  <a:gd name="T37" fmla="*/ 75 h 100"/>
                  <a:gd name="T38" fmla="*/ 14 w 99"/>
                  <a:gd name="T39" fmla="*/ 75 h 100"/>
                  <a:gd name="T40" fmla="*/ 17 w 99"/>
                  <a:gd name="T41" fmla="*/ 73 h 100"/>
                  <a:gd name="T42" fmla="*/ 65 w 99"/>
                  <a:gd name="T43" fmla="*/ 25 h 100"/>
                  <a:gd name="T44" fmla="*/ 63 w 99"/>
                  <a:gd name="T45" fmla="*/ 23 h 100"/>
                  <a:gd name="T46" fmla="*/ 60 w 99"/>
                  <a:gd name="T47" fmla="*/ 20 h 100"/>
                  <a:gd name="T48" fmla="*/ 56 w 99"/>
                  <a:gd name="T49" fmla="*/ 16 h 100"/>
                  <a:gd name="T50" fmla="*/ 51 w 99"/>
                  <a:gd name="T51" fmla="*/ 15 h 100"/>
                  <a:gd name="T52" fmla="*/ 45 w 99"/>
                  <a:gd name="T53" fmla="*/ 16 h 100"/>
                  <a:gd name="T54" fmla="*/ 39 w 99"/>
                  <a:gd name="T55" fmla="*/ 17 h 100"/>
                  <a:gd name="T56" fmla="*/ 34 w 99"/>
                  <a:gd name="T57" fmla="*/ 19 h 100"/>
                  <a:gd name="T58" fmla="*/ 31 w 99"/>
                  <a:gd name="T59" fmla="*/ 17 h 100"/>
                  <a:gd name="T60" fmla="*/ 47 w 99"/>
                  <a:gd name="T61" fmla="*/ 0 h 100"/>
                  <a:gd name="T62" fmla="*/ 99 w 99"/>
                  <a:gd name="T63" fmla="*/ 52 h 100"/>
                  <a:gd name="T64" fmla="*/ 83 w 99"/>
                  <a:gd name="T65" fmla="*/ 6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100">
                    <a:moveTo>
                      <a:pt x="83" y="68"/>
                    </a:moveTo>
                    <a:cubicBezTo>
                      <a:pt x="80" y="66"/>
                      <a:pt x="80" y="66"/>
                      <a:pt x="80" y="66"/>
                    </a:cubicBezTo>
                    <a:cubicBezTo>
                      <a:pt x="81" y="64"/>
                      <a:pt x="82" y="63"/>
                      <a:pt x="82" y="61"/>
                    </a:cubicBezTo>
                    <a:cubicBezTo>
                      <a:pt x="83" y="59"/>
                      <a:pt x="84" y="57"/>
                      <a:pt x="84" y="54"/>
                    </a:cubicBezTo>
                    <a:cubicBezTo>
                      <a:pt x="84" y="52"/>
                      <a:pt x="85" y="50"/>
                      <a:pt x="85" y="48"/>
                    </a:cubicBezTo>
                    <a:cubicBezTo>
                      <a:pt x="85" y="46"/>
                      <a:pt x="84" y="45"/>
                      <a:pt x="83" y="44"/>
                    </a:cubicBezTo>
                    <a:cubicBezTo>
                      <a:pt x="83" y="43"/>
                      <a:pt x="82" y="42"/>
                      <a:pt x="80" y="40"/>
                    </a:cubicBezTo>
                    <a:cubicBezTo>
                      <a:pt x="79" y="39"/>
                      <a:pt x="78" y="38"/>
                      <a:pt x="77" y="37"/>
                    </a:cubicBezTo>
                    <a:cubicBezTo>
                      <a:pt x="74" y="34"/>
                      <a:pt x="74" y="34"/>
                      <a:pt x="74" y="34"/>
                    </a:cubicBezTo>
                    <a:cubicBezTo>
                      <a:pt x="27" y="82"/>
                      <a:pt x="27" y="82"/>
                      <a:pt x="27" y="82"/>
                    </a:cubicBezTo>
                    <a:cubicBezTo>
                      <a:pt x="26" y="83"/>
                      <a:pt x="25" y="84"/>
                      <a:pt x="25" y="85"/>
                    </a:cubicBezTo>
                    <a:cubicBezTo>
                      <a:pt x="24" y="86"/>
                      <a:pt x="25" y="87"/>
                      <a:pt x="25" y="89"/>
                    </a:cubicBezTo>
                    <a:cubicBezTo>
                      <a:pt x="25" y="89"/>
                      <a:pt x="26" y="91"/>
                      <a:pt x="27" y="93"/>
                    </a:cubicBezTo>
                    <a:cubicBezTo>
                      <a:pt x="29" y="95"/>
                      <a:pt x="30" y="96"/>
                      <a:pt x="31" y="97"/>
                    </a:cubicBezTo>
                    <a:cubicBezTo>
                      <a:pt x="28" y="100"/>
                      <a:pt x="28" y="100"/>
                      <a:pt x="28" y="100"/>
                    </a:cubicBezTo>
                    <a:cubicBezTo>
                      <a:pt x="0" y="72"/>
                      <a:pt x="0" y="72"/>
                      <a:pt x="0" y="72"/>
                    </a:cubicBezTo>
                    <a:cubicBezTo>
                      <a:pt x="3" y="69"/>
                      <a:pt x="3" y="69"/>
                      <a:pt x="3" y="69"/>
                    </a:cubicBezTo>
                    <a:cubicBezTo>
                      <a:pt x="3" y="70"/>
                      <a:pt x="5" y="71"/>
                      <a:pt x="6" y="72"/>
                    </a:cubicBezTo>
                    <a:cubicBezTo>
                      <a:pt x="8" y="74"/>
                      <a:pt x="10" y="74"/>
                      <a:pt x="10" y="75"/>
                    </a:cubicBezTo>
                    <a:cubicBezTo>
                      <a:pt x="12" y="75"/>
                      <a:pt x="13" y="76"/>
                      <a:pt x="14" y="75"/>
                    </a:cubicBezTo>
                    <a:cubicBezTo>
                      <a:pt x="15" y="75"/>
                      <a:pt x="16" y="74"/>
                      <a:pt x="17" y="73"/>
                    </a:cubicBezTo>
                    <a:cubicBezTo>
                      <a:pt x="65" y="25"/>
                      <a:pt x="65" y="25"/>
                      <a:pt x="65" y="25"/>
                    </a:cubicBezTo>
                    <a:cubicBezTo>
                      <a:pt x="63" y="23"/>
                      <a:pt x="63" y="23"/>
                      <a:pt x="63" y="23"/>
                    </a:cubicBezTo>
                    <a:cubicBezTo>
                      <a:pt x="62" y="22"/>
                      <a:pt x="61" y="21"/>
                      <a:pt x="60" y="20"/>
                    </a:cubicBezTo>
                    <a:cubicBezTo>
                      <a:pt x="58" y="18"/>
                      <a:pt x="57" y="17"/>
                      <a:pt x="56" y="16"/>
                    </a:cubicBezTo>
                    <a:cubicBezTo>
                      <a:pt x="55" y="15"/>
                      <a:pt x="53" y="15"/>
                      <a:pt x="51" y="15"/>
                    </a:cubicBezTo>
                    <a:cubicBezTo>
                      <a:pt x="49" y="15"/>
                      <a:pt x="47" y="15"/>
                      <a:pt x="45" y="16"/>
                    </a:cubicBezTo>
                    <a:cubicBezTo>
                      <a:pt x="43" y="16"/>
                      <a:pt x="41" y="17"/>
                      <a:pt x="39" y="17"/>
                    </a:cubicBezTo>
                    <a:cubicBezTo>
                      <a:pt x="37" y="18"/>
                      <a:pt x="35" y="19"/>
                      <a:pt x="34" y="19"/>
                    </a:cubicBezTo>
                    <a:cubicBezTo>
                      <a:pt x="31" y="17"/>
                      <a:pt x="31" y="17"/>
                      <a:pt x="31" y="17"/>
                    </a:cubicBezTo>
                    <a:cubicBezTo>
                      <a:pt x="47" y="0"/>
                      <a:pt x="47" y="0"/>
                      <a:pt x="47" y="0"/>
                    </a:cubicBezTo>
                    <a:cubicBezTo>
                      <a:pt x="99" y="52"/>
                      <a:pt x="99" y="52"/>
                      <a:pt x="99" y="52"/>
                    </a:cubicBezTo>
                    <a:lnTo>
                      <a:pt x="83"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şļîḍe">
                <a:extLst>
                  <a:ext uri="{FF2B5EF4-FFF2-40B4-BE49-F238E27FC236}">
                    <a16:creationId xmlns:a16="http://schemas.microsoft.com/office/drawing/2014/main" id="{70CA0935-F2BF-4752-AF82-23FE6A8536B5}"/>
                  </a:ext>
                </a:extLst>
              </p:cNvPr>
              <p:cNvSpPr/>
              <p:nvPr/>
            </p:nvSpPr>
            <p:spPr bwMode="auto">
              <a:xfrm>
                <a:off x="3342879" y="3943351"/>
                <a:ext cx="57150" cy="46038"/>
              </a:xfrm>
              <a:custGeom>
                <a:avLst/>
                <a:gdLst>
                  <a:gd name="T0" fmla="*/ 30 w 36"/>
                  <a:gd name="T1" fmla="*/ 29 h 29"/>
                  <a:gd name="T2" fmla="*/ 0 w 36"/>
                  <a:gd name="T3" fmla="*/ 8 h 29"/>
                  <a:gd name="T4" fmla="*/ 5 w 36"/>
                  <a:gd name="T5" fmla="*/ 0 h 29"/>
                  <a:gd name="T6" fmla="*/ 36 w 36"/>
                  <a:gd name="T7" fmla="*/ 21 h 29"/>
                  <a:gd name="T8" fmla="*/ 30 w 36"/>
                  <a:gd name="T9" fmla="*/ 29 h 29"/>
                </a:gdLst>
                <a:ahLst/>
                <a:cxnLst>
                  <a:cxn ang="0">
                    <a:pos x="T0" y="T1"/>
                  </a:cxn>
                  <a:cxn ang="0">
                    <a:pos x="T2" y="T3"/>
                  </a:cxn>
                  <a:cxn ang="0">
                    <a:pos x="T4" y="T5"/>
                  </a:cxn>
                  <a:cxn ang="0">
                    <a:pos x="T6" y="T7"/>
                  </a:cxn>
                  <a:cxn ang="0">
                    <a:pos x="T8" y="T9"/>
                  </a:cxn>
                </a:cxnLst>
                <a:rect l="0" t="0" r="r" b="b"/>
                <a:pathLst>
                  <a:path w="36" h="29">
                    <a:moveTo>
                      <a:pt x="30" y="29"/>
                    </a:moveTo>
                    <a:lnTo>
                      <a:pt x="0" y="8"/>
                    </a:lnTo>
                    <a:lnTo>
                      <a:pt x="5" y="0"/>
                    </a:lnTo>
                    <a:lnTo>
                      <a:pt x="36" y="21"/>
                    </a:lnTo>
                    <a:lnTo>
                      <a:pt x="3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ľíḓê">
                <a:extLst>
                  <a:ext uri="{FF2B5EF4-FFF2-40B4-BE49-F238E27FC236}">
                    <a16:creationId xmlns:a16="http://schemas.microsoft.com/office/drawing/2014/main" id="{8A2DFE6B-39FE-429A-9276-E8500B03C11D}"/>
                  </a:ext>
                </a:extLst>
              </p:cNvPr>
              <p:cNvSpPr/>
              <p:nvPr/>
            </p:nvSpPr>
            <p:spPr bwMode="auto">
              <a:xfrm>
                <a:off x="3355579" y="3932238"/>
                <a:ext cx="150813" cy="142875"/>
              </a:xfrm>
              <a:custGeom>
                <a:avLst/>
                <a:gdLst>
                  <a:gd name="T0" fmla="*/ 64 w 90"/>
                  <a:gd name="T1" fmla="*/ 58 h 85"/>
                  <a:gd name="T2" fmla="*/ 64 w 90"/>
                  <a:gd name="T3" fmla="*/ 65 h 85"/>
                  <a:gd name="T4" fmla="*/ 61 w 90"/>
                  <a:gd name="T5" fmla="*/ 73 h 85"/>
                  <a:gd name="T6" fmla="*/ 44 w 90"/>
                  <a:gd name="T7" fmla="*/ 84 h 85"/>
                  <a:gd name="T8" fmla="*/ 23 w 90"/>
                  <a:gd name="T9" fmla="*/ 79 h 85"/>
                  <a:gd name="T10" fmla="*/ 14 w 90"/>
                  <a:gd name="T11" fmla="*/ 72 h 85"/>
                  <a:gd name="T12" fmla="*/ 8 w 90"/>
                  <a:gd name="T13" fmla="*/ 63 h 85"/>
                  <a:gd name="T14" fmla="*/ 4 w 90"/>
                  <a:gd name="T15" fmla="*/ 65 h 85"/>
                  <a:gd name="T16" fmla="*/ 0 w 90"/>
                  <a:gd name="T17" fmla="*/ 63 h 85"/>
                  <a:gd name="T18" fmla="*/ 14 w 90"/>
                  <a:gd name="T19" fmla="*/ 38 h 85"/>
                  <a:gd name="T20" fmla="*/ 19 w 90"/>
                  <a:gd name="T21" fmla="*/ 40 h 85"/>
                  <a:gd name="T22" fmla="*/ 16 w 90"/>
                  <a:gd name="T23" fmla="*/ 51 h 85"/>
                  <a:gd name="T24" fmla="*/ 16 w 90"/>
                  <a:gd name="T25" fmla="*/ 60 h 85"/>
                  <a:gd name="T26" fmla="*/ 20 w 90"/>
                  <a:gd name="T27" fmla="*/ 69 h 85"/>
                  <a:gd name="T28" fmla="*/ 27 w 90"/>
                  <a:gd name="T29" fmla="*/ 76 h 85"/>
                  <a:gd name="T30" fmla="*/ 33 w 90"/>
                  <a:gd name="T31" fmla="*/ 78 h 85"/>
                  <a:gd name="T32" fmla="*/ 39 w 90"/>
                  <a:gd name="T33" fmla="*/ 79 h 85"/>
                  <a:gd name="T34" fmla="*/ 44 w 90"/>
                  <a:gd name="T35" fmla="*/ 76 h 85"/>
                  <a:gd name="T36" fmla="*/ 48 w 90"/>
                  <a:gd name="T37" fmla="*/ 71 h 85"/>
                  <a:gd name="T38" fmla="*/ 51 w 90"/>
                  <a:gd name="T39" fmla="*/ 62 h 85"/>
                  <a:gd name="T40" fmla="*/ 47 w 90"/>
                  <a:gd name="T41" fmla="*/ 52 h 85"/>
                  <a:gd name="T42" fmla="*/ 41 w 90"/>
                  <a:gd name="T43" fmla="*/ 44 h 85"/>
                  <a:gd name="T44" fmla="*/ 36 w 90"/>
                  <a:gd name="T45" fmla="*/ 37 h 85"/>
                  <a:gd name="T46" fmla="*/ 31 w 90"/>
                  <a:gd name="T47" fmla="*/ 24 h 85"/>
                  <a:gd name="T48" fmla="*/ 35 w 90"/>
                  <a:gd name="T49" fmla="*/ 10 h 85"/>
                  <a:gd name="T50" fmla="*/ 41 w 90"/>
                  <a:gd name="T51" fmla="*/ 4 h 85"/>
                  <a:gd name="T52" fmla="*/ 50 w 90"/>
                  <a:gd name="T53" fmla="*/ 0 h 85"/>
                  <a:gd name="T54" fmla="*/ 59 w 90"/>
                  <a:gd name="T55" fmla="*/ 0 h 85"/>
                  <a:gd name="T56" fmla="*/ 69 w 90"/>
                  <a:gd name="T57" fmla="*/ 4 h 85"/>
                  <a:gd name="T58" fmla="*/ 76 w 90"/>
                  <a:gd name="T59" fmla="*/ 11 h 85"/>
                  <a:gd name="T60" fmla="*/ 81 w 90"/>
                  <a:gd name="T61" fmla="*/ 19 h 85"/>
                  <a:gd name="T62" fmla="*/ 86 w 90"/>
                  <a:gd name="T63" fmla="*/ 17 h 85"/>
                  <a:gd name="T64" fmla="*/ 90 w 90"/>
                  <a:gd name="T65" fmla="*/ 20 h 85"/>
                  <a:gd name="T66" fmla="*/ 75 w 90"/>
                  <a:gd name="T67" fmla="*/ 44 h 85"/>
                  <a:gd name="T68" fmla="*/ 71 w 90"/>
                  <a:gd name="T69" fmla="*/ 41 h 85"/>
                  <a:gd name="T70" fmla="*/ 73 w 90"/>
                  <a:gd name="T71" fmla="*/ 32 h 85"/>
                  <a:gd name="T72" fmla="*/ 74 w 90"/>
                  <a:gd name="T73" fmla="*/ 23 h 85"/>
                  <a:gd name="T74" fmla="*/ 72 w 90"/>
                  <a:gd name="T75" fmla="*/ 15 h 85"/>
                  <a:gd name="T76" fmla="*/ 65 w 90"/>
                  <a:gd name="T77" fmla="*/ 8 h 85"/>
                  <a:gd name="T78" fmla="*/ 55 w 90"/>
                  <a:gd name="T79" fmla="*/ 6 h 85"/>
                  <a:gd name="T80" fmla="*/ 47 w 90"/>
                  <a:gd name="T81" fmla="*/ 11 h 85"/>
                  <a:gd name="T82" fmla="*/ 44 w 90"/>
                  <a:gd name="T83" fmla="*/ 20 h 85"/>
                  <a:gd name="T84" fmla="*/ 47 w 90"/>
                  <a:gd name="T85" fmla="*/ 29 h 85"/>
                  <a:gd name="T86" fmla="*/ 53 w 90"/>
                  <a:gd name="T87" fmla="*/ 37 h 85"/>
                  <a:gd name="T88" fmla="*/ 58 w 90"/>
                  <a:gd name="T89" fmla="*/ 44 h 85"/>
                  <a:gd name="T90" fmla="*/ 62 w 90"/>
                  <a:gd name="T91" fmla="*/ 51 h 85"/>
                  <a:gd name="T92" fmla="*/ 64 w 90"/>
                  <a:gd name="T93" fmla="*/ 5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85">
                    <a:moveTo>
                      <a:pt x="64" y="58"/>
                    </a:moveTo>
                    <a:cubicBezTo>
                      <a:pt x="65" y="60"/>
                      <a:pt x="65" y="63"/>
                      <a:pt x="64" y="65"/>
                    </a:cubicBezTo>
                    <a:cubicBezTo>
                      <a:pt x="64" y="68"/>
                      <a:pt x="63" y="70"/>
                      <a:pt x="61" y="73"/>
                    </a:cubicBezTo>
                    <a:cubicBezTo>
                      <a:pt x="57" y="79"/>
                      <a:pt x="51" y="83"/>
                      <a:pt x="44" y="84"/>
                    </a:cubicBezTo>
                    <a:cubicBezTo>
                      <a:pt x="37" y="85"/>
                      <a:pt x="30" y="84"/>
                      <a:pt x="23" y="79"/>
                    </a:cubicBezTo>
                    <a:cubicBezTo>
                      <a:pt x="20" y="77"/>
                      <a:pt x="17" y="75"/>
                      <a:pt x="14" y="72"/>
                    </a:cubicBezTo>
                    <a:cubicBezTo>
                      <a:pt x="12" y="69"/>
                      <a:pt x="10" y="66"/>
                      <a:pt x="8" y="63"/>
                    </a:cubicBezTo>
                    <a:cubicBezTo>
                      <a:pt x="4" y="65"/>
                      <a:pt x="4" y="65"/>
                      <a:pt x="4" y="65"/>
                    </a:cubicBezTo>
                    <a:cubicBezTo>
                      <a:pt x="0" y="63"/>
                      <a:pt x="0" y="63"/>
                      <a:pt x="0" y="63"/>
                    </a:cubicBezTo>
                    <a:cubicBezTo>
                      <a:pt x="14" y="38"/>
                      <a:pt x="14" y="38"/>
                      <a:pt x="14" y="38"/>
                    </a:cubicBezTo>
                    <a:cubicBezTo>
                      <a:pt x="19" y="40"/>
                      <a:pt x="19" y="40"/>
                      <a:pt x="19" y="40"/>
                    </a:cubicBezTo>
                    <a:cubicBezTo>
                      <a:pt x="17" y="44"/>
                      <a:pt x="17" y="47"/>
                      <a:pt x="16" y="51"/>
                    </a:cubicBezTo>
                    <a:cubicBezTo>
                      <a:pt x="16" y="54"/>
                      <a:pt x="16" y="57"/>
                      <a:pt x="16" y="60"/>
                    </a:cubicBezTo>
                    <a:cubicBezTo>
                      <a:pt x="17" y="63"/>
                      <a:pt x="18" y="66"/>
                      <a:pt x="20" y="69"/>
                    </a:cubicBezTo>
                    <a:cubicBezTo>
                      <a:pt x="21" y="71"/>
                      <a:pt x="24" y="74"/>
                      <a:pt x="27" y="76"/>
                    </a:cubicBezTo>
                    <a:cubicBezTo>
                      <a:pt x="29" y="77"/>
                      <a:pt x="31" y="78"/>
                      <a:pt x="33" y="78"/>
                    </a:cubicBezTo>
                    <a:cubicBezTo>
                      <a:pt x="35" y="79"/>
                      <a:pt x="37" y="79"/>
                      <a:pt x="39" y="79"/>
                    </a:cubicBezTo>
                    <a:cubicBezTo>
                      <a:pt x="41" y="78"/>
                      <a:pt x="42" y="77"/>
                      <a:pt x="44" y="76"/>
                    </a:cubicBezTo>
                    <a:cubicBezTo>
                      <a:pt x="45" y="75"/>
                      <a:pt x="47" y="73"/>
                      <a:pt x="48" y="71"/>
                    </a:cubicBezTo>
                    <a:cubicBezTo>
                      <a:pt x="50" y="69"/>
                      <a:pt x="51" y="65"/>
                      <a:pt x="51" y="62"/>
                    </a:cubicBezTo>
                    <a:cubicBezTo>
                      <a:pt x="50" y="58"/>
                      <a:pt x="49" y="55"/>
                      <a:pt x="47" y="52"/>
                    </a:cubicBezTo>
                    <a:cubicBezTo>
                      <a:pt x="45" y="50"/>
                      <a:pt x="43" y="47"/>
                      <a:pt x="41" y="44"/>
                    </a:cubicBezTo>
                    <a:cubicBezTo>
                      <a:pt x="39" y="41"/>
                      <a:pt x="37" y="39"/>
                      <a:pt x="36" y="37"/>
                    </a:cubicBezTo>
                    <a:cubicBezTo>
                      <a:pt x="33" y="32"/>
                      <a:pt x="31" y="28"/>
                      <a:pt x="31" y="24"/>
                    </a:cubicBezTo>
                    <a:cubicBezTo>
                      <a:pt x="30" y="19"/>
                      <a:pt x="32" y="15"/>
                      <a:pt x="35" y="10"/>
                    </a:cubicBezTo>
                    <a:cubicBezTo>
                      <a:pt x="36" y="7"/>
                      <a:pt x="39" y="5"/>
                      <a:pt x="41" y="4"/>
                    </a:cubicBezTo>
                    <a:cubicBezTo>
                      <a:pt x="44" y="2"/>
                      <a:pt x="47" y="1"/>
                      <a:pt x="50" y="0"/>
                    </a:cubicBezTo>
                    <a:cubicBezTo>
                      <a:pt x="53" y="0"/>
                      <a:pt x="56" y="0"/>
                      <a:pt x="59" y="0"/>
                    </a:cubicBezTo>
                    <a:cubicBezTo>
                      <a:pt x="63" y="1"/>
                      <a:pt x="66" y="2"/>
                      <a:pt x="69" y="4"/>
                    </a:cubicBezTo>
                    <a:cubicBezTo>
                      <a:pt x="72" y="6"/>
                      <a:pt x="74" y="9"/>
                      <a:pt x="76" y="11"/>
                    </a:cubicBezTo>
                    <a:cubicBezTo>
                      <a:pt x="78" y="14"/>
                      <a:pt x="80" y="17"/>
                      <a:pt x="81" y="19"/>
                    </a:cubicBezTo>
                    <a:cubicBezTo>
                      <a:pt x="86" y="17"/>
                      <a:pt x="86" y="17"/>
                      <a:pt x="86" y="17"/>
                    </a:cubicBezTo>
                    <a:cubicBezTo>
                      <a:pt x="90" y="20"/>
                      <a:pt x="90" y="20"/>
                      <a:pt x="90" y="20"/>
                    </a:cubicBezTo>
                    <a:cubicBezTo>
                      <a:pt x="75" y="44"/>
                      <a:pt x="75" y="44"/>
                      <a:pt x="75" y="44"/>
                    </a:cubicBezTo>
                    <a:cubicBezTo>
                      <a:pt x="71" y="41"/>
                      <a:pt x="71" y="41"/>
                      <a:pt x="71" y="41"/>
                    </a:cubicBezTo>
                    <a:cubicBezTo>
                      <a:pt x="72" y="38"/>
                      <a:pt x="73" y="35"/>
                      <a:pt x="73" y="32"/>
                    </a:cubicBezTo>
                    <a:cubicBezTo>
                      <a:pt x="74" y="29"/>
                      <a:pt x="74" y="26"/>
                      <a:pt x="74" y="23"/>
                    </a:cubicBezTo>
                    <a:cubicBezTo>
                      <a:pt x="74" y="20"/>
                      <a:pt x="73" y="17"/>
                      <a:pt x="72" y="15"/>
                    </a:cubicBezTo>
                    <a:cubicBezTo>
                      <a:pt x="70" y="12"/>
                      <a:pt x="68" y="10"/>
                      <a:pt x="65" y="8"/>
                    </a:cubicBezTo>
                    <a:cubicBezTo>
                      <a:pt x="62" y="6"/>
                      <a:pt x="59" y="5"/>
                      <a:pt x="55" y="6"/>
                    </a:cubicBezTo>
                    <a:cubicBezTo>
                      <a:pt x="52" y="7"/>
                      <a:pt x="49" y="9"/>
                      <a:pt x="47" y="11"/>
                    </a:cubicBezTo>
                    <a:cubicBezTo>
                      <a:pt x="45" y="15"/>
                      <a:pt x="44" y="18"/>
                      <a:pt x="44" y="20"/>
                    </a:cubicBezTo>
                    <a:cubicBezTo>
                      <a:pt x="45" y="23"/>
                      <a:pt x="46" y="26"/>
                      <a:pt x="47" y="29"/>
                    </a:cubicBezTo>
                    <a:cubicBezTo>
                      <a:pt x="49" y="32"/>
                      <a:pt x="51" y="35"/>
                      <a:pt x="53" y="37"/>
                    </a:cubicBezTo>
                    <a:cubicBezTo>
                      <a:pt x="55" y="39"/>
                      <a:pt x="56" y="42"/>
                      <a:pt x="58" y="44"/>
                    </a:cubicBezTo>
                    <a:cubicBezTo>
                      <a:pt x="59" y="46"/>
                      <a:pt x="61" y="48"/>
                      <a:pt x="62" y="51"/>
                    </a:cubicBezTo>
                    <a:cubicBezTo>
                      <a:pt x="63" y="53"/>
                      <a:pt x="64" y="55"/>
                      <a:pt x="6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ŝḻiḍé">
                <a:extLst>
                  <a:ext uri="{FF2B5EF4-FFF2-40B4-BE49-F238E27FC236}">
                    <a16:creationId xmlns:a16="http://schemas.microsoft.com/office/drawing/2014/main" id="{6E282BC0-BBDD-4D15-9768-254D928FC57B}"/>
                  </a:ext>
                </a:extLst>
              </p:cNvPr>
              <p:cNvSpPr/>
              <p:nvPr/>
            </p:nvSpPr>
            <p:spPr bwMode="auto">
              <a:xfrm>
                <a:off x="3452417" y="3976688"/>
                <a:ext cx="158750" cy="177800"/>
              </a:xfrm>
              <a:custGeom>
                <a:avLst/>
                <a:gdLst>
                  <a:gd name="T0" fmla="*/ 76 w 95"/>
                  <a:gd name="T1" fmla="*/ 84 h 106"/>
                  <a:gd name="T2" fmla="*/ 64 w 95"/>
                  <a:gd name="T3" fmla="*/ 106 h 106"/>
                  <a:gd name="T4" fmla="*/ 0 w 95"/>
                  <a:gd name="T5" fmla="*/ 77 h 106"/>
                  <a:gd name="T6" fmla="*/ 2 w 95"/>
                  <a:gd name="T7" fmla="*/ 73 h 106"/>
                  <a:gd name="T8" fmla="*/ 7 w 95"/>
                  <a:gd name="T9" fmla="*/ 75 h 106"/>
                  <a:gd name="T10" fmla="*/ 11 w 95"/>
                  <a:gd name="T11" fmla="*/ 76 h 106"/>
                  <a:gd name="T12" fmla="*/ 14 w 95"/>
                  <a:gd name="T13" fmla="*/ 75 h 106"/>
                  <a:gd name="T14" fmla="*/ 16 w 95"/>
                  <a:gd name="T15" fmla="*/ 72 h 106"/>
                  <a:gd name="T16" fmla="*/ 41 w 95"/>
                  <a:gd name="T17" fmla="*/ 16 h 106"/>
                  <a:gd name="T18" fmla="*/ 42 w 95"/>
                  <a:gd name="T19" fmla="*/ 13 h 106"/>
                  <a:gd name="T20" fmla="*/ 40 w 95"/>
                  <a:gd name="T21" fmla="*/ 10 h 106"/>
                  <a:gd name="T22" fmla="*/ 37 w 95"/>
                  <a:gd name="T23" fmla="*/ 7 h 106"/>
                  <a:gd name="T24" fmla="*/ 33 w 95"/>
                  <a:gd name="T25" fmla="*/ 4 h 106"/>
                  <a:gd name="T26" fmla="*/ 35 w 95"/>
                  <a:gd name="T27" fmla="*/ 0 h 106"/>
                  <a:gd name="T28" fmla="*/ 95 w 95"/>
                  <a:gd name="T29" fmla="*/ 27 h 106"/>
                  <a:gd name="T30" fmla="*/ 86 w 95"/>
                  <a:gd name="T31" fmla="*/ 46 h 106"/>
                  <a:gd name="T32" fmla="*/ 82 w 95"/>
                  <a:gd name="T33" fmla="*/ 44 h 106"/>
                  <a:gd name="T34" fmla="*/ 81 w 95"/>
                  <a:gd name="T35" fmla="*/ 33 h 106"/>
                  <a:gd name="T36" fmla="*/ 77 w 95"/>
                  <a:gd name="T37" fmla="*/ 25 h 106"/>
                  <a:gd name="T38" fmla="*/ 73 w 95"/>
                  <a:gd name="T39" fmla="*/ 23 h 106"/>
                  <a:gd name="T40" fmla="*/ 68 w 95"/>
                  <a:gd name="T41" fmla="*/ 20 h 106"/>
                  <a:gd name="T42" fmla="*/ 56 w 95"/>
                  <a:gd name="T43" fmla="*/ 15 h 106"/>
                  <a:gd name="T44" fmla="*/ 42 w 95"/>
                  <a:gd name="T45" fmla="*/ 45 h 106"/>
                  <a:gd name="T46" fmla="*/ 51 w 95"/>
                  <a:gd name="T47" fmla="*/ 49 h 106"/>
                  <a:gd name="T48" fmla="*/ 57 w 95"/>
                  <a:gd name="T49" fmla="*/ 51 h 106"/>
                  <a:gd name="T50" fmla="*/ 62 w 95"/>
                  <a:gd name="T51" fmla="*/ 50 h 106"/>
                  <a:gd name="T52" fmla="*/ 65 w 95"/>
                  <a:gd name="T53" fmla="*/ 47 h 106"/>
                  <a:gd name="T54" fmla="*/ 69 w 95"/>
                  <a:gd name="T55" fmla="*/ 42 h 106"/>
                  <a:gd name="T56" fmla="*/ 73 w 95"/>
                  <a:gd name="T57" fmla="*/ 44 h 106"/>
                  <a:gd name="T58" fmla="*/ 59 w 95"/>
                  <a:gd name="T59" fmla="*/ 74 h 106"/>
                  <a:gd name="T60" fmla="*/ 55 w 95"/>
                  <a:gd name="T61" fmla="*/ 72 h 106"/>
                  <a:gd name="T62" fmla="*/ 57 w 95"/>
                  <a:gd name="T63" fmla="*/ 66 h 106"/>
                  <a:gd name="T64" fmla="*/ 56 w 95"/>
                  <a:gd name="T65" fmla="*/ 61 h 106"/>
                  <a:gd name="T66" fmla="*/ 54 w 95"/>
                  <a:gd name="T67" fmla="*/ 57 h 106"/>
                  <a:gd name="T68" fmla="*/ 49 w 95"/>
                  <a:gd name="T69" fmla="*/ 54 h 106"/>
                  <a:gd name="T70" fmla="*/ 40 w 95"/>
                  <a:gd name="T71" fmla="*/ 50 h 106"/>
                  <a:gd name="T72" fmla="*/ 29 w 95"/>
                  <a:gd name="T73" fmla="*/ 73 h 106"/>
                  <a:gd name="T74" fmla="*/ 28 w 95"/>
                  <a:gd name="T75" fmla="*/ 78 h 106"/>
                  <a:gd name="T76" fmla="*/ 28 w 95"/>
                  <a:gd name="T77" fmla="*/ 82 h 106"/>
                  <a:gd name="T78" fmla="*/ 31 w 95"/>
                  <a:gd name="T79" fmla="*/ 85 h 106"/>
                  <a:gd name="T80" fmla="*/ 38 w 95"/>
                  <a:gd name="T81" fmla="*/ 89 h 106"/>
                  <a:gd name="T82" fmla="*/ 43 w 95"/>
                  <a:gd name="T83" fmla="*/ 91 h 106"/>
                  <a:gd name="T84" fmla="*/ 48 w 95"/>
                  <a:gd name="T85" fmla="*/ 93 h 106"/>
                  <a:gd name="T86" fmla="*/ 52 w 95"/>
                  <a:gd name="T87" fmla="*/ 94 h 106"/>
                  <a:gd name="T88" fmla="*/ 56 w 95"/>
                  <a:gd name="T89" fmla="*/ 94 h 106"/>
                  <a:gd name="T90" fmla="*/ 65 w 95"/>
                  <a:gd name="T91" fmla="*/ 88 h 106"/>
                  <a:gd name="T92" fmla="*/ 72 w 95"/>
                  <a:gd name="T93" fmla="*/ 82 h 106"/>
                  <a:gd name="T94" fmla="*/ 76 w 95"/>
                  <a:gd name="T95" fmla="*/ 8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06">
                    <a:moveTo>
                      <a:pt x="76" y="84"/>
                    </a:moveTo>
                    <a:cubicBezTo>
                      <a:pt x="64" y="106"/>
                      <a:pt x="64" y="106"/>
                      <a:pt x="64" y="106"/>
                    </a:cubicBezTo>
                    <a:cubicBezTo>
                      <a:pt x="0" y="77"/>
                      <a:pt x="0" y="77"/>
                      <a:pt x="0" y="77"/>
                    </a:cubicBezTo>
                    <a:cubicBezTo>
                      <a:pt x="2" y="73"/>
                      <a:pt x="2" y="73"/>
                      <a:pt x="2" y="73"/>
                    </a:cubicBezTo>
                    <a:cubicBezTo>
                      <a:pt x="3" y="74"/>
                      <a:pt x="5" y="74"/>
                      <a:pt x="7" y="75"/>
                    </a:cubicBezTo>
                    <a:cubicBezTo>
                      <a:pt x="9" y="75"/>
                      <a:pt x="10" y="76"/>
                      <a:pt x="11" y="76"/>
                    </a:cubicBezTo>
                    <a:cubicBezTo>
                      <a:pt x="12" y="76"/>
                      <a:pt x="13" y="75"/>
                      <a:pt x="14" y="75"/>
                    </a:cubicBezTo>
                    <a:cubicBezTo>
                      <a:pt x="15" y="74"/>
                      <a:pt x="16" y="73"/>
                      <a:pt x="16" y="72"/>
                    </a:cubicBezTo>
                    <a:cubicBezTo>
                      <a:pt x="41" y="16"/>
                      <a:pt x="41" y="16"/>
                      <a:pt x="41" y="16"/>
                    </a:cubicBezTo>
                    <a:cubicBezTo>
                      <a:pt x="42" y="15"/>
                      <a:pt x="42" y="14"/>
                      <a:pt x="42" y="13"/>
                    </a:cubicBezTo>
                    <a:cubicBezTo>
                      <a:pt x="42" y="12"/>
                      <a:pt x="41" y="11"/>
                      <a:pt x="40" y="10"/>
                    </a:cubicBezTo>
                    <a:cubicBezTo>
                      <a:pt x="40" y="9"/>
                      <a:pt x="39" y="8"/>
                      <a:pt x="37" y="7"/>
                    </a:cubicBezTo>
                    <a:cubicBezTo>
                      <a:pt x="36" y="5"/>
                      <a:pt x="34" y="5"/>
                      <a:pt x="33" y="4"/>
                    </a:cubicBezTo>
                    <a:cubicBezTo>
                      <a:pt x="35" y="0"/>
                      <a:pt x="35" y="0"/>
                      <a:pt x="35" y="0"/>
                    </a:cubicBezTo>
                    <a:cubicBezTo>
                      <a:pt x="95" y="27"/>
                      <a:pt x="95" y="27"/>
                      <a:pt x="95" y="27"/>
                    </a:cubicBezTo>
                    <a:cubicBezTo>
                      <a:pt x="86" y="46"/>
                      <a:pt x="86" y="46"/>
                      <a:pt x="86" y="46"/>
                    </a:cubicBezTo>
                    <a:cubicBezTo>
                      <a:pt x="82" y="44"/>
                      <a:pt x="82" y="44"/>
                      <a:pt x="82" y="44"/>
                    </a:cubicBezTo>
                    <a:cubicBezTo>
                      <a:pt x="83" y="41"/>
                      <a:pt x="82" y="37"/>
                      <a:pt x="81" y="33"/>
                    </a:cubicBezTo>
                    <a:cubicBezTo>
                      <a:pt x="80" y="29"/>
                      <a:pt x="79" y="26"/>
                      <a:pt x="77" y="25"/>
                    </a:cubicBezTo>
                    <a:cubicBezTo>
                      <a:pt x="76" y="24"/>
                      <a:pt x="75" y="23"/>
                      <a:pt x="73" y="23"/>
                    </a:cubicBezTo>
                    <a:cubicBezTo>
                      <a:pt x="71" y="22"/>
                      <a:pt x="70" y="21"/>
                      <a:pt x="68" y="20"/>
                    </a:cubicBezTo>
                    <a:cubicBezTo>
                      <a:pt x="56" y="15"/>
                      <a:pt x="56" y="15"/>
                      <a:pt x="56" y="15"/>
                    </a:cubicBezTo>
                    <a:cubicBezTo>
                      <a:pt x="42" y="45"/>
                      <a:pt x="42" y="45"/>
                      <a:pt x="42" y="45"/>
                    </a:cubicBezTo>
                    <a:cubicBezTo>
                      <a:pt x="51" y="49"/>
                      <a:pt x="51" y="49"/>
                      <a:pt x="51" y="49"/>
                    </a:cubicBezTo>
                    <a:cubicBezTo>
                      <a:pt x="53" y="50"/>
                      <a:pt x="55" y="51"/>
                      <a:pt x="57" y="51"/>
                    </a:cubicBezTo>
                    <a:cubicBezTo>
                      <a:pt x="59" y="51"/>
                      <a:pt x="60" y="51"/>
                      <a:pt x="62" y="50"/>
                    </a:cubicBezTo>
                    <a:cubicBezTo>
                      <a:pt x="63" y="49"/>
                      <a:pt x="64" y="48"/>
                      <a:pt x="65" y="47"/>
                    </a:cubicBezTo>
                    <a:cubicBezTo>
                      <a:pt x="67" y="45"/>
                      <a:pt x="68" y="44"/>
                      <a:pt x="69" y="42"/>
                    </a:cubicBezTo>
                    <a:cubicBezTo>
                      <a:pt x="73" y="44"/>
                      <a:pt x="73" y="44"/>
                      <a:pt x="73" y="44"/>
                    </a:cubicBezTo>
                    <a:cubicBezTo>
                      <a:pt x="59" y="74"/>
                      <a:pt x="59" y="74"/>
                      <a:pt x="59" y="74"/>
                    </a:cubicBezTo>
                    <a:cubicBezTo>
                      <a:pt x="55" y="72"/>
                      <a:pt x="55" y="72"/>
                      <a:pt x="55" y="72"/>
                    </a:cubicBezTo>
                    <a:cubicBezTo>
                      <a:pt x="56" y="71"/>
                      <a:pt x="56" y="69"/>
                      <a:pt x="57" y="66"/>
                    </a:cubicBezTo>
                    <a:cubicBezTo>
                      <a:pt x="57" y="64"/>
                      <a:pt x="57" y="62"/>
                      <a:pt x="56" y="61"/>
                    </a:cubicBezTo>
                    <a:cubicBezTo>
                      <a:pt x="56" y="59"/>
                      <a:pt x="55" y="58"/>
                      <a:pt x="54" y="57"/>
                    </a:cubicBezTo>
                    <a:cubicBezTo>
                      <a:pt x="53" y="56"/>
                      <a:pt x="51" y="55"/>
                      <a:pt x="49" y="54"/>
                    </a:cubicBezTo>
                    <a:cubicBezTo>
                      <a:pt x="40" y="50"/>
                      <a:pt x="40" y="50"/>
                      <a:pt x="40" y="50"/>
                    </a:cubicBezTo>
                    <a:cubicBezTo>
                      <a:pt x="29" y="73"/>
                      <a:pt x="29" y="73"/>
                      <a:pt x="29" y="73"/>
                    </a:cubicBezTo>
                    <a:cubicBezTo>
                      <a:pt x="28" y="75"/>
                      <a:pt x="28" y="77"/>
                      <a:pt x="28" y="78"/>
                    </a:cubicBezTo>
                    <a:cubicBezTo>
                      <a:pt x="27" y="80"/>
                      <a:pt x="27" y="81"/>
                      <a:pt x="28" y="82"/>
                    </a:cubicBezTo>
                    <a:cubicBezTo>
                      <a:pt x="29" y="83"/>
                      <a:pt x="30" y="84"/>
                      <a:pt x="31" y="85"/>
                    </a:cubicBezTo>
                    <a:cubicBezTo>
                      <a:pt x="33" y="86"/>
                      <a:pt x="35" y="87"/>
                      <a:pt x="38" y="89"/>
                    </a:cubicBezTo>
                    <a:cubicBezTo>
                      <a:pt x="39" y="89"/>
                      <a:pt x="41" y="90"/>
                      <a:pt x="43" y="91"/>
                    </a:cubicBezTo>
                    <a:cubicBezTo>
                      <a:pt x="45" y="92"/>
                      <a:pt x="46" y="92"/>
                      <a:pt x="48" y="93"/>
                    </a:cubicBezTo>
                    <a:cubicBezTo>
                      <a:pt x="49" y="93"/>
                      <a:pt x="51" y="94"/>
                      <a:pt x="52" y="94"/>
                    </a:cubicBezTo>
                    <a:cubicBezTo>
                      <a:pt x="54" y="94"/>
                      <a:pt x="55" y="94"/>
                      <a:pt x="56" y="94"/>
                    </a:cubicBezTo>
                    <a:cubicBezTo>
                      <a:pt x="59" y="93"/>
                      <a:pt x="62" y="91"/>
                      <a:pt x="65" y="88"/>
                    </a:cubicBezTo>
                    <a:cubicBezTo>
                      <a:pt x="68" y="86"/>
                      <a:pt x="71" y="84"/>
                      <a:pt x="72" y="82"/>
                    </a:cubicBezTo>
                    <a:lnTo>
                      <a:pt x="7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ṧliḑé">
                <a:extLst>
                  <a:ext uri="{FF2B5EF4-FFF2-40B4-BE49-F238E27FC236}">
                    <a16:creationId xmlns:a16="http://schemas.microsoft.com/office/drawing/2014/main" id="{1DEF29E8-B9CF-411F-8890-ADBECBDC12FE}"/>
                  </a:ext>
                </a:extLst>
              </p:cNvPr>
              <p:cNvSpPr/>
              <p:nvPr/>
            </p:nvSpPr>
            <p:spPr bwMode="auto">
              <a:xfrm>
                <a:off x="3604817" y="4021138"/>
                <a:ext cx="168275" cy="158750"/>
              </a:xfrm>
              <a:custGeom>
                <a:avLst/>
                <a:gdLst>
                  <a:gd name="T0" fmla="*/ 99 w 100"/>
                  <a:gd name="T1" fmla="*/ 16 h 95"/>
                  <a:gd name="T2" fmla="*/ 94 w 100"/>
                  <a:gd name="T3" fmla="*/ 17 h 95"/>
                  <a:gd name="T4" fmla="*/ 89 w 100"/>
                  <a:gd name="T5" fmla="*/ 18 h 95"/>
                  <a:gd name="T6" fmla="*/ 85 w 100"/>
                  <a:gd name="T7" fmla="*/ 23 h 95"/>
                  <a:gd name="T8" fmla="*/ 83 w 100"/>
                  <a:gd name="T9" fmla="*/ 33 h 95"/>
                  <a:gd name="T10" fmla="*/ 75 w 100"/>
                  <a:gd name="T11" fmla="*/ 95 h 95"/>
                  <a:gd name="T12" fmla="*/ 70 w 100"/>
                  <a:gd name="T13" fmla="*/ 94 h 95"/>
                  <a:gd name="T14" fmla="*/ 29 w 100"/>
                  <a:gd name="T15" fmla="*/ 19 h 95"/>
                  <a:gd name="T16" fmla="*/ 23 w 100"/>
                  <a:gd name="T17" fmla="*/ 62 h 95"/>
                  <a:gd name="T18" fmla="*/ 22 w 100"/>
                  <a:gd name="T19" fmla="*/ 73 h 95"/>
                  <a:gd name="T20" fmla="*/ 24 w 100"/>
                  <a:gd name="T21" fmla="*/ 79 h 95"/>
                  <a:gd name="T22" fmla="*/ 30 w 100"/>
                  <a:gd name="T23" fmla="*/ 82 h 95"/>
                  <a:gd name="T24" fmla="*/ 35 w 100"/>
                  <a:gd name="T25" fmla="*/ 84 h 95"/>
                  <a:gd name="T26" fmla="*/ 35 w 100"/>
                  <a:gd name="T27" fmla="*/ 88 h 95"/>
                  <a:gd name="T28" fmla="*/ 0 w 100"/>
                  <a:gd name="T29" fmla="*/ 84 h 95"/>
                  <a:gd name="T30" fmla="*/ 1 w 100"/>
                  <a:gd name="T31" fmla="*/ 80 h 95"/>
                  <a:gd name="T32" fmla="*/ 6 w 100"/>
                  <a:gd name="T33" fmla="*/ 79 h 95"/>
                  <a:gd name="T34" fmla="*/ 11 w 100"/>
                  <a:gd name="T35" fmla="*/ 78 h 95"/>
                  <a:gd name="T36" fmla="*/ 15 w 100"/>
                  <a:gd name="T37" fmla="*/ 73 h 95"/>
                  <a:gd name="T38" fmla="*/ 17 w 100"/>
                  <a:gd name="T39" fmla="*/ 62 h 95"/>
                  <a:gd name="T40" fmla="*/ 23 w 100"/>
                  <a:gd name="T41" fmla="*/ 21 h 95"/>
                  <a:gd name="T42" fmla="*/ 22 w 100"/>
                  <a:gd name="T43" fmla="*/ 15 h 95"/>
                  <a:gd name="T44" fmla="*/ 20 w 100"/>
                  <a:gd name="T45" fmla="*/ 11 h 95"/>
                  <a:gd name="T46" fmla="*/ 15 w 100"/>
                  <a:gd name="T47" fmla="*/ 7 h 95"/>
                  <a:gd name="T48" fmla="*/ 9 w 100"/>
                  <a:gd name="T49" fmla="*/ 4 h 95"/>
                  <a:gd name="T50" fmla="*/ 10 w 100"/>
                  <a:gd name="T51" fmla="*/ 0 h 95"/>
                  <a:gd name="T52" fmla="*/ 34 w 100"/>
                  <a:gd name="T53" fmla="*/ 3 h 95"/>
                  <a:gd name="T54" fmla="*/ 72 w 100"/>
                  <a:gd name="T55" fmla="*/ 73 h 95"/>
                  <a:gd name="T56" fmla="*/ 78 w 100"/>
                  <a:gd name="T57" fmla="*/ 33 h 95"/>
                  <a:gd name="T58" fmla="*/ 78 w 100"/>
                  <a:gd name="T59" fmla="*/ 22 h 95"/>
                  <a:gd name="T60" fmla="*/ 76 w 100"/>
                  <a:gd name="T61" fmla="*/ 17 h 95"/>
                  <a:gd name="T62" fmla="*/ 71 w 100"/>
                  <a:gd name="T63" fmla="*/ 14 h 95"/>
                  <a:gd name="T64" fmla="*/ 65 w 100"/>
                  <a:gd name="T65" fmla="*/ 12 h 95"/>
                  <a:gd name="T66" fmla="*/ 66 w 100"/>
                  <a:gd name="T67" fmla="*/ 8 h 95"/>
                  <a:gd name="T68" fmla="*/ 100 w 100"/>
                  <a:gd name="T69" fmla="*/ 12 h 95"/>
                  <a:gd name="T70" fmla="*/ 99 w 100"/>
                  <a:gd name="T71" fmla="*/ 1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95">
                    <a:moveTo>
                      <a:pt x="99" y="16"/>
                    </a:moveTo>
                    <a:cubicBezTo>
                      <a:pt x="98" y="16"/>
                      <a:pt x="97" y="16"/>
                      <a:pt x="94" y="17"/>
                    </a:cubicBezTo>
                    <a:cubicBezTo>
                      <a:pt x="92" y="17"/>
                      <a:pt x="90" y="17"/>
                      <a:pt x="89" y="18"/>
                    </a:cubicBezTo>
                    <a:cubicBezTo>
                      <a:pt x="88" y="18"/>
                      <a:pt x="86" y="20"/>
                      <a:pt x="85" y="23"/>
                    </a:cubicBezTo>
                    <a:cubicBezTo>
                      <a:pt x="85" y="26"/>
                      <a:pt x="84" y="29"/>
                      <a:pt x="83" y="33"/>
                    </a:cubicBezTo>
                    <a:cubicBezTo>
                      <a:pt x="75" y="95"/>
                      <a:pt x="75" y="95"/>
                      <a:pt x="75" y="95"/>
                    </a:cubicBezTo>
                    <a:cubicBezTo>
                      <a:pt x="70" y="94"/>
                      <a:pt x="70" y="94"/>
                      <a:pt x="70" y="94"/>
                    </a:cubicBezTo>
                    <a:cubicBezTo>
                      <a:pt x="29" y="19"/>
                      <a:pt x="29" y="19"/>
                      <a:pt x="29" y="19"/>
                    </a:cubicBezTo>
                    <a:cubicBezTo>
                      <a:pt x="23" y="62"/>
                      <a:pt x="23" y="62"/>
                      <a:pt x="23" y="62"/>
                    </a:cubicBezTo>
                    <a:cubicBezTo>
                      <a:pt x="22" y="67"/>
                      <a:pt x="22" y="71"/>
                      <a:pt x="22" y="73"/>
                    </a:cubicBezTo>
                    <a:cubicBezTo>
                      <a:pt x="23" y="76"/>
                      <a:pt x="23" y="78"/>
                      <a:pt x="24" y="79"/>
                    </a:cubicBezTo>
                    <a:cubicBezTo>
                      <a:pt x="25" y="80"/>
                      <a:pt x="27" y="81"/>
                      <a:pt x="30" y="82"/>
                    </a:cubicBezTo>
                    <a:cubicBezTo>
                      <a:pt x="32" y="83"/>
                      <a:pt x="34" y="84"/>
                      <a:pt x="35" y="84"/>
                    </a:cubicBezTo>
                    <a:cubicBezTo>
                      <a:pt x="35" y="88"/>
                      <a:pt x="35" y="88"/>
                      <a:pt x="35" y="88"/>
                    </a:cubicBezTo>
                    <a:cubicBezTo>
                      <a:pt x="0" y="84"/>
                      <a:pt x="0" y="84"/>
                      <a:pt x="0" y="84"/>
                    </a:cubicBezTo>
                    <a:cubicBezTo>
                      <a:pt x="1" y="80"/>
                      <a:pt x="1" y="80"/>
                      <a:pt x="1" y="80"/>
                    </a:cubicBezTo>
                    <a:cubicBezTo>
                      <a:pt x="2" y="80"/>
                      <a:pt x="4" y="80"/>
                      <a:pt x="6" y="79"/>
                    </a:cubicBezTo>
                    <a:cubicBezTo>
                      <a:pt x="9" y="79"/>
                      <a:pt x="11" y="78"/>
                      <a:pt x="11" y="78"/>
                    </a:cubicBezTo>
                    <a:cubicBezTo>
                      <a:pt x="13" y="77"/>
                      <a:pt x="14" y="76"/>
                      <a:pt x="15" y="73"/>
                    </a:cubicBezTo>
                    <a:cubicBezTo>
                      <a:pt x="16" y="71"/>
                      <a:pt x="16" y="67"/>
                      <a:pt x="17" y="62"/>
                    </a:cubicBezTo>
                    <a:cubicBezTo>
                      <a:pt x="23" y="21"/>
                      <a:pt x="23" y="21"/>
                      <a:pt x="23" y="21"/>
                    </a:cubicBezTo>
                    <a:cubicBezTo>
                      <a:pt x="23" y="19"/>
                      <a:pt x="23" y="17"/>
                      <a:pt x="22" y="15"/>
                    </a:cubicBezTo>
                    <a:cubicBezTo>
                      <a:pt x="22" y="13"/>
                      <a:pt x="21" y="12"/>
                      <a:pt x="20" y="11"/>
                    </a:cubicBezTo>
                    <a:cubicBezTo>
                      <a:pt x="19" y="9"/>
                      <a:pt x="17" y="8"/>
                      <a:pt x="15" y="7"/>
                    </a:cubicBezTo>
                    <a:cubicBezTo>
                      <a:pt x="13" y="5"/>
                      <a:pt x="11" y="5"/>
                      <a:pt x="9" y="4"/>
                    </a:cubicBezTo>
                    <a:cubicBezTo>
                      <a:pt x="10" y="0"/>
                      <a:pt x="10" y="0"/>
                      <a:pt x="10" y="0"/>
                    </a:cubicBezTo>
                    <a:cubicBezTo>
                      <a:pt x="34" y="3"/>
                      <a:pt x="34" y="3"/>
                      <a:pt x="34" y="3"/>
                    </a:cubicBezTo>
                    <a:cubicBezTo>
                      <a:pt x="72" y="73"/>
                      <a:pt x="72" y="73"/>
                      <a:pt x="72" y="73"/>
                    </a:cubicBezTo>
                    <a:cubicBezTo>
                      <a:pt x="78" y="33"/>
                      <a:pt x="78" y="33"/>
                      <a:pt x="78" y="33"/>
                    </a:cubicBezTo>
                    <a:cubicBezTo>
                      <a:pt x="78" y="29"/>
                      <a:pt x="78" y="25"/>
                      <a:pt x="78" y="22"/>
                    </a:cubicBezTo>
                    <a:cubicBezTo>
                      <a:pt x="78" y="19"/>
                      <a:pt x="77" y="18"/>
                      <a:pt x="76" y="17"/>
                    </a:cubicBezTo>
                    <a:cubicBezTo>
                      <a:pt x="75" y="16"/>
                      <a:pt x="73" y="15"/>
                      <a:pt x="71" y="14"/>
                    </a:cubicBezTo>
                    <a:cubicBezTo>
                      <a:pt x="69" y="13"/>
                      <a:pt x="67" y="12"/>
                      <a:pt x="65" y="12"/>
                    </a:cubicBezTo>
                    <a:cubicBezTo>
                      <a:pt x="66" y="8"/>
                      <a:pt x="66" y="8"/>
                      <a:pt x="66" y="8"/>
                    </a:cubicBezTo>
                    <a:cubicBezTo>
                      <a:pt x="100" y="12"/>
                      <a:pt x="100" y="12"/>
                      <a:pt x="100" y="12"/>
                    </a:cubicBezTo>
                    <a:lnTo>
                      <a:pt x="9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ḷîḍe">
                <a:extLst>
                  <a:ext uri="{FF2B5EF4-FFF2-40B4-BE49-F238E27FC236}">
                    <a16:creationId xmlns:a16="http://schemas.microsoft.com/office/drawing/2014/main" id="{BF267103-6E23-4552-94C1-0A4A6AA08281}"/>
                  </a:ext>
                </a:extLst>
              </p:cNvPr>
              <p:cNvSpPr/>
              <p:nvPr/>
            </p:nvSpPr>
            <p:spPr bwMode="auto">
              <a:xfrm>
                <a:off x="3811192" y="4035426"/>
                <a:ext cx="142875" cy="149225"/>
              </a:xfrm>
              <a:custGeom>
                <a:avLst/>
                <a:gdLst>
                  <a:gd name="T0" fmla="*/ 86 w 86"/>
                  <a:gd name="T1" fmla="*/ 4 h 89"/>
                  <a:gd name="T2" fmla="*/ 82 w 86"/>
                  <a:gd name="T3" fmla="*/ 5 h 89"/>
                  <a:gd name="T4" fmla="*/ 76 w 86"/>
                  <a:gd name="T5" fmla="*/ 7 h 89"/>
                  <a:gd name="T6" fmla="*/ 74 w 86"/>
                  <a:gd name="T7" fmla="*/ 13 h 89"/>
                  <a:gd name="T8" fmla="*/ 74 w 86"/>
                  <a:gd name="T9" fmla="*/ 24 h 89"/>
                  <a:gd name="T10" fmla="*/ 77 w 86"/>
                  <a:gd name="T11" fmla="*/ 60 h 89"/>
                  <a:gd name="T12" fmla="*/ 75 w 86"/>
                  <a:gd name="T13" fmla="*/ 72 h 89"/>
                  <a:gd name="T14" fmla="*/ 68 w 86"/>
                  <a:gd name="T15" fmla="*/ 81 h 89"/>
                  <a:gd name="T16" fmla="*/ 58 w 86"/>
                  <a:gd name="T17" fmla="*/ 87 h 89"/>
                  <a:gd name="T18" fmla="*/ 48 w 86"/>
                  <a:gd name="T19" fmla="*/ 89 h 89"/>
                  <a:gd name="T20" fmla="*/ 35 w 86"/>
                  <a:gd name="T21" fmla="*/ 88 h 89"/>
                  <a:gd name="T22" fmla="*/ 24 w 86"/>
                  <a:gd name="T23" fmla="*/ 83 h 89"/>
                  <a:gd name="T24" fmla="*/ 18 w 86"/>
                  <a:gd name="T25" fmla="*/ 76 h 89"/>
                  <a:gd name="T26" fmla="*/ 15 w 86"/>
                  <a:gd name="T27" fmla="*/ 67 h 89"/>
                  <a:gd name="T28" fmla="*/ 12 w 86"/>
                  <a:gd name="T29" fmla="*/ 17 h 89"/>
                  <a:gd name="T30" fmla="*/ 11 w 86"/>
                  <a:gd name="T31" fmla="*/ 14 h 89"/>
                  <a:gd name="T32" fmla="*/ 8 w 86"/>
                  <a:gd name="T33" fmla="*/ 12 h 89"/>
                  <a:gd name="T34" fmla="*/ 4 w 86"/>
                  <a:gd name="T35" fmla="*/ 11 h 89"/>
                  <a:gd name="T36" fmla="*/ 0 w 86"/>
                  <a:gd name="T37" fmla="*/ 10 h 89"/>
                  <a:gd name="T38" fmla="*/ 0 w 86"/>
                  <a:gd name="T39" fmla="*/ 6 h 89"/>
                  <a:gd name="T40" fmla="*/ 35 w 86"/>
                  <a:gd name="T41" fmla="*/ 3 h 89"/>
                  <a:gd name="T42" fmla="*/ 35 w 86"/>
                  <a:gd name="T43" fmla="*/ 8 h 89"/>
                  <a:gd name="T44" fmla="*/ 31 w 86"/>
                  <a:gd name="T45" fmla="*/ 8 h 89"/>
                  <a:gd name="T46" fmla="*/ 27 w 86"/>
                  <a:gd name="T47" fmla="*/ 10 h 89"/>
                  <a:gd name="T48" fmla="*/ 25 w 86"/>
                  <a:gd name="T49" fmla="*/ 12 h 89"/>
                  <a:gd name="T50" fmla="*/ 24 w 86"/>
                  <a:gd name="T51" fmla="*/ 16 h 89"/>
                  <a:gd name="T52" fmla="*/ 28 w 86"/>
                  <a:gd name="T53" fmla="*/ 62 h 89"/>
                  <a:gd name="T54" fmla="*/ 29 w 86"/>
                  <a:gd name="T55" fmla="*/ 69 h 89"/>
                  <a:gd name="T56" fmla="*/ 32 w 86"/>
                  <a:gd name="T57" fmla="*/ 76 h 89"/>
                  <a:gd name="T58" fmla="*/ 39 w 86"/>
                  <a:gd name="T59" fmla="*/ 81 h 89"/>
                  <a:gd name="T60" fmla="*/ 50 w 86"/>
                  <a:gd name="T61" fmla="*/ 82 h 89"/>
                  <a:gd name="T62" fmla="*/ 61 w 86"/>
                  <a:gd name="T63" fmla="*/ 79 h 89"/>
                  <a:gd name="T64" fmla="*/ 67 w 86"/>
                  <a:gd name="T65" fmla="*/ 73 h 89"/>
                  <a:gd name="T66" fmla="*/ 70 w 86"/>
                  <a:gd name="T67" fmla="*/ 66 h 89"/>
                  <a:gd name="T68" fmla="*/ 71 w 86"/>
                  <a:gd name="T69" fmla="*/ 59 h 89"/>
                  <a:gd name="T70" fmla="*/ 68 w 86"/>
                  <a:gd name="T71" fmla="*/ 25 h 89"/>
                  <a:gd name="T72" fmla="*/ 67 w 86"/>
                  <a:gd name="T73" fmla="*/ 14 h 89"/>
                  <a:gd name="T74" fmla="*/ 63 w 86"/>
                  <a:gd name="T75" fmla="*/ 9 h 89"/>
                  <a:gd name="T76" fmla="*/ 58 w 86"/>
                  <a:gd name="T77" fmla="*/ 7 h 89"/>
                  <a:gd name="T78" fmla="*/ 52 w 86"/>
                  <a:gd name="T79" fmla="*/ 6 h 89"/>
                  <a:gd name="T80" fmla="*/ 52 w 86"/>
                  <a:gd name="T81" fmla="*/ 2 h 89"/>
                  <a:gd name="T82" fmla="*/ 86 w 86"/>
                  <a:gd name="T83" fmla="*/ 0 h 89"/>
                  <a:gd name="T84" fmla="*/ 86 w 86"/>
                  <a:gd name="T85"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9">
                    <a:moveTo>
                      <a:pt x="86" y="4"/>
                    </a:moveTo>
                    <a:cubicBezTo>
                      <a:pt x="85" y="4"/>
                      <a:pt x="84" y="4"/>
                      <a:pt x="82" y="5"/>
                    </a:cubicBezTo>
                    <a:cubicBezTo>
                      <a:pt x="79" y="5"/>
                      <a:pt x="78" y="6"/>
                      <a:pt x="76" y="7"/>
                    </a:cubicBezTo>
                    <a:cubicBezTo>
                      <a:pt x="75" y="8"/>
                      <a:pt x="74" y="10"/>
                      <a:pt x="74" y="13"/>
                    </a:cubicBezTo>
                    <a:cubicBezTo>
                      <a:pt x="74" y="16"/>
                      <a:pt x="74" y="19"/>
                      <a:pt x="74" y="24"/>
                    </a:cubicBezTo>
                    <a:cubicBezTo>
                      <a:pt x="77" y="60"/>
                      <a:pt x="77" y="60"/>
                      <a:pt x="77" y="60"/>
                    </a:cubicBezTo>
                    <a:cubicBezTo>
                      <a:pt x="77" y="65"/>
                      <a:pt x="76" y="69"/>
                      <a:pt x="75" y="72"/>
                    </a:cubicBezTo>
                    <a:cubicBezTo>
                      <a:pt x="73" y="76"/>
                      <a:pt x="71" y="79"/>
                      <a:pt x="68" y="81"/>
                    </a:cubicBezTo>
                    <a:cubicBezTo>
                      <a:pt x="65" y="84"/>
                      <a:pt x="62" y="86"/>
                      <a:pt x="58" y="87"/>
                    </a:cubicBezTo>
                    <a:cubicBezTo>
                      <a:pt x="55" y="88"/>
                      <a:pt x="52" y="89"/>
                      <a:pt x="48" y="89"/>
                    </a:cubicBezTo>
                    <a:cubicBezTo>
                      <a:pt x="43" y="89"/>
                      <a:pt x="39" y="89"/>
                      <a:pt x="35" y="88"/>
                    </a:cubicBezTo>
                    <a:cubicBezTo>
                      <a:pt x="31" y="87"/>
                      <a:pt x="27" y="85"/>
                      <a:pt x="24" y="83"/>
                    </a:cubicBezTo>
                    <a:cubicBezTo>
                      <a:pt x="22" y="81"/>
                      <a:pt x="19" y="79"/>
                      <a:pt x="18" y="76"/>
                    </a:cubicBezTo>
                    <a:cubicBezTo>
                      <a:pt x="16" y="73"/>
                      <a:pt x="15" y="70"/>
                      <a:pt x="15" y="67"/>
                    </a:cubicBezTo>
                    <a:cubicBezTo>
                      <a:pt x="12" y="17"/>
                      <a:pt x="12" y="17"/>
                      <a:pt x="12" y="17"/>
                    </a:cubicBezTo>
                    <a:cubicBezTo>
                      <a:pt x="11" y="16"/>
                      <a:pt x="11" y="15"/>
                      <a:pt x="11" y="14"/>
                    </a:cubicBezTo>
                    <a:cubicBezTo>
                      <a:pt x="10" y="13"/>
                      <a:pt x="9" y="12"/>
                      <a:pt x="8" y="12"/>
                    </a:cubicBezTo>
                    <a:cubicBezTo>
                      <a:pt x="7" y="11"/>
                      <a:pt x="5" y="11"/>
                      <a:pt x="4" y="11"/>
                    </a:cubicBezTo>
                    <a:cubicBezTo>
                      <a:pt x="2" y="10"/>
                      <a:pt x="1" y="10"/>
                      <a:pt x="0" y="10"/>
                    </a:cubicBezTo>
                    <a:cubicBezTo>
                      <a:pt x="0" y="6"/>
                      <a:pt x="0" y="6"/>
                      <a:pt x="0" y="6"/>
                    </a:cubicBezTo>
                    <a:cubicBezTo>
                      <a:pt x="35" y="3"/>
                      <a:pt x="35" y="3"/>
                      <a:pt x="35" y="3"/>
                    </a:cubicBezTo>
                    <a:cubicBezTo>
                      <a:pt x="35" y="8"/>
                      <a:pt x="35" y="8"/>
                      <a:pt x="35" y="8"/>
                    </a:cubicBezTo>
                    <a:cubicBezTo>
                      <a:pt x="34" y="8"/>
                      <a:pt x="32" y="8"/>
                      <a:pt x="31" y="8"/>
                    </a:cubicBezTo>
                    <a:cubicBezTo>
                      <a:pt x="29" y="9"/>
                      <a:pt x="28" y="9"/>
                      <a:pt x="27" y="10"/>
                    </a:cubicBezTo>
                    <a:cubicBezTo>
                      <a:pt x="26" y="10"/>
                      <a:pt x="25" y="11"/>
                      <a:pt x="25" y="12"/>
                    </a:cubicBezTo>
                    <a:cubicBezTo>
                      <a:pt x="24" y="13"/>
                      <a:pt x="24" y="15"/>
                      <a:pt x="24" y="16"/>
                    </a:cubicBezTo>
                    <a:cubicBezTo>
                      <a:pt x="28" y="62"/>
                      <a:pt x="28" y="62"/>
                      <a:pt x="28" y="62"/>
                    </a:cubicBezTo>
                    <a:cubicBezTo>
                      <a:pt x="28" y="64"/>
                      <a:pt x="28" y="67"/>
                      <a:pt x="29" y="69"/>
                    </a:cubicBezTo>
                    <a:cubicBezTo>
                      <a:pt x="30" y="72"/>
                      <a:pt x="31" y="74"/>
                      <a:pt x="32" y="76"/>
                    </a:cubicBezTo>
                    <a:cubicBezTo>
                      <a:pt x="34" y="78"/>
                      <a:pt x="36" y="80"/>
                      <a:pt x="39" y="81"/>
                    </a:cubicBezTo>
                    <a:cubicBezTo>
                      <a:pt x="42" y="82"/>
                      <a:pt x="45" y="82"/>
                      <a:pt x="50" y="82"/>
                    </a:cubicBezTo>
                    <a:cubicBezTo>
                      <a:pt x="54" y="82"/>
                      <a:pt x="58" y="81"/>
                      <a:pt x="61" y="79"/>
                    </a:cubicBezTo>
                    <a:cubicBezTo>
                      <a:pt x="64" y="78"/>
                      <a:pt x="66" y="76"/>
                      <a:pt x="67" y="73"/>
                    </a:cubicBezTo>
                    <a:cubicBezTo>
                      <a:pt x="69" y="71"/>
                      <a:pt x="70" y="69"/>
                      <a:pt x="70" y="66"/>
                    </a:cubicBezTo>
                    <a:cubicBezTo>
                      <a:pt x="71" y="64"/>
                      <a:pt x="71" y="62"/>
                      <a:pt x="71" y="59"/>
                    </a:cubicBezTo>
                    <a:cubicBezTo>
                      <a:pt x="68" y="25"/>
                      <a:pt x="68" y="25"/>
                      <a:pt x="68" y="25"/>
                    </a:cubicBezTo>
                    <a:cubicBezTo>
                      <a:pt x="68" y="20"/>
                      <a:pt x="67" y="17"/>
                      <a:pt x="67" y="14"/>
                    </a:cubicBezTo>
                    <a:cubicBezTo>
                      <a:pt x="66" y="11"/>
                      <a:pt x="65" y="10"/>
                      <a:pt x="63" y="9"/>
                    </a:cubicBezTo>
                    <a:cubicBezTo>
                      <a:pt x="62" y="8"/>
                      <a:pt x="60" y="7"/>
                      <a:pt x="58" y="7"/>
                    </a:cubicBezTo>
                    <a:cubicBezTo>
                      <a:pt x="55" y="7"/>
                      <a:pt x="53" y="6"/>
                      <a:pt x="52" y="6"/>
                    </a:cubicBezTo>
                    <a:cubicBezTo>
                      <a:pt x="52" y="2"/>
                      <a:pt x="52" y="2"/>
                      <a:pt x="52" y="2"/>
                    </a:cubicBezTo>
                    <a:cubicBezTo>
                      <a:pt x="86" y="0"/>
                      <a:pt x="86" y="0"/>
                      <a:pt x="86" y="0"/>
                    </a:cubicBezTo>
                    <a:lnTo>
                      <a:pt x="8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şļidê">
                <a:extLst>
                  <a:ext uri="{FF2B5EF4-FFF2-40B4-BE49-F238E27FC236}">
                    <a16:creationId xmlns:a16="http://schemas.microsoft.com/office/drawing/2014/main" id="{6FAD957F-A02E-4263-B5AD-494D0381348C}"/>
                  </a:ext>
                </a:extLst>
              </p:cNvPr>
              <p:cNvSpPr/>
              <p:nvPr/>
            </p:nvSpPr>
            <p:spPr bwMode="auto">
              <a:xfrm>
                <a:off x="3957242" y="3975101"/>
                <a:ext cx="161925" cy="184150"/>
              </a:xfrm>
              <a:custGeom>
                <a:avLst/>
                <a:gdLst>
                  <a:gd name="T0" fmla="*/ 83 w 97"/>
                  <a:gd name="T1" fmla="*/ 4 h 110"/>
                  <a:gd name="T2" fmla="*/ 79 w 97"/>
                  <a:gd name="T3" fmla="*/ 7 h 110"/>
                  <a:gd name="T4" fmla="*/ 75 w 97"/>
                  <a:gd name="T5" fmla="*/ 10 h 110"/>
                  <a:gd name="T6" fmla="*/ 74 w 97"/>
                  <a:gd name="T7" fmla="*/ 17 h 110"/>
                  <a:gd name="T8" fmla="*/ 77 w 97"/>
                  <a:gd name="T9" fmla="*/ 27 h 110"/>
                  <a:gd name="T10" fmla="*/ 97 w 97"/>
                  <a:gd name="T11" fmla="*/ 85 h 110"/>
                  <a:gd name="T12" fmla="*/ 92 w 97"/>
                  <a:gd name="T13" fmla="*/ 87 h 110"/>
                  <a:gd name="T14" fmla="*/ 24 w 97"/>
                  <a:gd name="T15" fmla="*/ 39 h 110"/>
                  <a:gd name="T16" fmla="*/ 38 w 97"/>
                  <a:gd name="T17" fmla="*/ 80 h 110"/>
                  <a:gd name="T18" fmla="*/ 43 w 97"/>
                  <a:gd name="T19" fmla="*/ 90 h 110"/>
                  <a:gd name="T20" fmla="*/ 47 w 97"/>
                  <a:gd name="T21" fmla="*/ 94 h 110"/>
                  <a:gd name="T22" fmla="*/ 53 w 97"/>
                  <a:gd name="T23" fmla="*/ 95 h 110"/>
                  <a:gd name="T24" fmla="*/ 58 w 97"/>
                  <a:gd name="T25" fmla="*/ 94 h 110"/>
                  <a:gd name="T26" fmla="*/ 60 w 97"/>
                  <a:gd name="T27" fmla="*/ 98 h 110"/>
                  <a:gd name="T28" fmla="*/ 29 w 97"/>
                  <a:gd name="T29" fmla="*/ 110 h 110"/>
                  <a:gd name="T30" fmla="*/ 27 w 97"/>
                  <a:gd name="T31" fmla="*/ 106 h 110"/>
                  <a:gd name="T32" fmla="*/ 32 w 97"/>
                  <a:gd name="T33" fmla="*/ 103 h 110"/>
                  <a:gd name="T34" fmla="*/ 35 w 97"/>
                  <a:gd name="T35" fmla="*/ 99 h 110"/>
                  <a:gd name="T36" fmla="*/ 36 w 97"/>
                  <a:gd name="T37" fmla="*/ 94 h 110"/>
                  <a:gd name="T38" fmla="*/ 33 w 97"/>
                  <a:gd name="T39" fmla="*/ 82 h 110"/>
                  <a:gd name="T40" fmla="*/ 20 w 97"/>
                  <a:gd name="T41" fmla="*/ 43 h 110"/>
                  <a:gd name="T42" fmla="*/ 17 w 97"/>
                  <a:gd name="T43" fmla="*/ 39 h 110"/>
                  <a:gd name="T44" fmla="*/ 14 w 97"/>
                  <a:gd name="T45" fmla="*/ 35 h 110"/>
                  <a:gd name="T46" fmla="*/ 7 w 97"/>
                  <a:gd name="T47" fmla="*/ 34 h 110"/>
                  <a:gd name="T48" fmla="*/ 2 w 97"/>
                  <a:gd name="T49" fmla="*/ 35 h 110"/>
                  <a:gd name="T50" fmla="*/ 0 w 97"/>
                  <a:gd name="T51" fmla="*/ 31 h 110"/>
                  <a:gd name="T52" fmla="*/ 22 w 97"/>
                  <a:gd name="T53" fmla="*/ 23 h 110"/>
                  <a:gd name="T54" fmla="*/ 85 w 97"/>
                  <a:gd name="T55" fmla="*/ 67 h 110"/>
                  <a:gd name="T56" fmla="*/ 72 w 97"/>
                  <a:gd name="T57" fmla="*/ 29 h 110"/>
                  <a:gd name="T58" fmla="*/ 68 w 97"/>
                  <a:gd name="T59" fmla="*/ 19 h 110"/>
                  <a:gd name="T60" fmla="*/ 63 w 97"/>
                  <a:gd name="T61" fmla="*/ 15 h 110"/>
                  <a:gd name="T62" fmla="*/ 58 w 97"/>
                  <a:gd name="T63" fmla="*/ 15 h 110"/>
                  <a:gd name="T64" fmla="*/ 52 w 97"/>
                  <a:gd name="T65" fmla="*/ 16 h 110"/>
                  <a:gd name="T66" fmla="*/ 51 w 97"/>
                  <a:gd name="T67" fmla="*/ 12 h 110"/>
                  <a:gd name="T68" fmla="*/ 82 w 97"/>
                  <a:gd name="T69" fmla="*/ 0 h 110"/>
                  <a:gd name="T70" fmla="*/ 83 w 97"/>
                  <a:gd name="T71" fmla="*/ 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0">
                    <a:moveTo>
                      <a:pt x="83" y="4"/>
                    </a:moveTo>
                    <a:cubicBezTo>
                      <a:pt x="82" y="5"/>
                      <a:pt x="81" y="5"/>
                      <a:pt x="79" y="7"/>
                    </a:cubicBezTo>
                    <a:cubicBezTo>
                      <a:pt x="77" y="8"/>
                      <a:pt x="76" y="9"/>
                      <a:pt x="75" y="10"/>
                    </a:cubicBezTo>
                    <a:cubicBezTo>
                      <a:pt x="74" y="12"/>
                      <a:pt x="74" y="14"/>
                      <a:pt x="74" y="17"/>
                    </a:cubicBezTo>
                    <a:cubicBezTo>
                      <a:pt x="75" y="19"/>
                      <a:pt x="75" y="23"/>
                      <a:pt x="77" y="27"/>
                    </a:cubicBezTo>
                    <a:cubicBezTo>
                      <a:pt x="97" y="85"/>
                      <a:pt x="97" y="85"/>
                      <a:pt x="97" y="85"/>
                    </a:cubicBezTo>
                    <a:cubicBezTo>
                      <a:pt x="92" y="87"/>
                      <a:pt x="92" y="87"/>
                      <a:pt x="92" y="87"/>
                    </a:cubicBezTo>
                    <a:cubicBezTo>
                      <a:pt x="24" y="39"/>
                      <a:pt x="24" y="39"/>
                      <a:pt x="24" y="39"/>
                    </a:cubicBezTo>
                    <a:cubicBezTo>
                      <a:pt x="38" y="80"/>
                      <a:pt x="38" y="80"/>
                      <a:pt x="38" y="80"/>
                    </a:cubicBezTo>
                    <a:cubicBezTo>
                      <a:pt x="40" y="84"/>
                      <a:pt x="41" y="88"/>
                      <a:pt x="43" y="90"/>
                    </a:cubicBezTo>
                    <a:cubicBezTo>
                      <a:pt x="44" y="92"/>
                      <a:pt x="45" y="94"/>
                      <a:pt x="47" y="94"/>
                    </a:cubicBezTo>
                    <a:cubicBezTo>
                      <a:pt x="48" y="95"/>
                      <a:pt x="50" y="95"/>
                      <a:pt x="53" y="95"/>
                    </a:cubicBezTo>
                    <a:cubicBezTo>
                      <a:pt x="56" y="95"/>
                      <a:pt x="57" y="94"/>
                      <a:pt x="58" y="94"/>
                    </a:cubicBezTo>
                    <a:cubicBezTo>
                      <a:pt x="60" y="98"/>
                      <a:pt x="60" y="98"/>
                      <a:pt x="60" y="98"/>
                    </a:cubicBezTo>
                    <a:cubicBezTo>
                      <a:pt x="29" y="110"/>
                      <a:pt x="29" y="110"/>
                      <a:pt x="29" y="110"/>
                    </a:cubicBezTo>
                    <a:cubicBezTo>
                      <a:pt x="27" y="106"/>
                      <a:pt x="27" y="106"/>
                      <a:pt x="27" y="106"/>
                    </a:cubicBezTo>
                    <a:cubicBezTo>
                      <a:pt x="28" y="105"/>
                      <a:pt x="30" y="104"/>
                      <a:pt x="32" y="103"/>
                    </a:cubicBezTo>
                    <a:cubicBezTo>
                      <a:pt x="34" y="101"/>
                      <a:pt x="35" y="100"/>
                      <a:pt x="35" y="99"/>
                    </a:cubicBezTo>
                    <a:cubicBezTo>
                      <a:pt x="36" y="98"/>
                      <a:pt x="37" y="96"/>
                      <a:pt x="36" y="94"/>
                    </a:cubicBezTo>
                    <a:cubicBezTo>
                      <a:pt x="36" y="91"/>
                      <a:pt x="35" y="88"/>
                      <a:pt x="33" y="82"/>
                    </a:cubicBezTo>
                    <a:cubicBezTo>
                      <a:pt x="20" y="43"/>
                      <a:pt x="20" y="43"/>
                      <a:pt x="20" y="43"/>
                    </a:cubicBezTo>
                    <a:cubicBezTo>
                      <a:pt x="19" y="42"/>
                      <a:pt x="18" y="40"/>
                      <a:pt x="17" y="39"/>
                    </a:cubicBezTo>
                    <a:cubicBezTo>
                      <a:pt x="16" y="37"/>
                      <a:pt x="15" y="36"/>
                      <a:pt x="14" y="35"/>
                    </a:cubicBezTo>
                    <a:cubicBezTo>
                      <a:pt x="12" y="35"/>
                      <a:pt x="10" y="34"/>
                      <a:pt x="7" y="34"/>
                    </a:cubicBezTo>
                    <a:cubicBezTo>
                      <a:pt x="5" y="34"/>
                      <a:pt x="3" y="34"/>
                      <a:pt x="2" y="35"/>
                    </a:cubicBezTo>
                    <a:cubicBezTo>
                      <a:pt x="0" y="31"/>
                      <a:pt x="0" y="31"/>
                      <a:pt x="0" y="31"/>
                    </a:cubicBezTo>
                    <a:cubicBezTo>
                      <a:pt x="22" y="23"/>
                      <a:pt x="22" y="23"/>
                      <a:pt x="22" y="23"/>
                    </a:cubicBezTo>
                    <a:cubicBezTo>
                      <a:pt x="85" y="67"/>
                      <a:pt x="85" y="67"/>
                      <a:pt x="85" y="67"/>
                    </a:cubicBezTo>
                    <a:cubicBezTo>
                      <a:pt x="72" y="29"/>
                      <a:pt x="72" y="29"/>
                      <a:pt x="72" y="29"/>
                    </a:cubicBezTo>
                    <a:cubicBezTo>
                      <a:pt x="70" y="25"/>
                      <a:pt x="69" y="21"/>
                      <a:pt x="68" y="19"/>
                    </a:cubicBezTo>
                    <a:cubicBezTo>
                      <a:pt x="66" y="17"/>
                      <a:pt x="65" y="16"/>
                      <a:pt x="63" y="15"/>
                    </a:cubicBezTo>
                    <a:cubicBezTo>
                      <a:pt x="62" y="15"/>
                      <a:pt x="60" y="15"/>
                      <a:pt x="58" y="15"/>
                    </a:cubicBezTo>
                    <a:cubicBezTo>
                      <a:pt x="55" y="15"/>
                      <a:pt x="53" y="15"/>
                      <a:pt x="52" y="16"/>
                    </a:cubicBezTo>
                    <a:cubicBezTo>
                      <a:pt x="51" y="12"/>
                      <a:pt x="51" y="12"/>
                      <a:pt x="51" y="12"/>
                    </a:cubicBezTo>
                    <a:cubicBezTo>
                      <a:pt x="82" y="0"/>
                      <a:pt x="82" y="0"/>
                      <a:pt x="82" y="0"/>
                    </a:cubicBezTo>
                    <a:lnTo>
                      <a:pt x="8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şľíḓé">
                <a:extLst>
                  <a:ext uri="{FF2B5EF4-FFF2-40B4-BE49-F238E27FC236}">
                    <a16:creationId xmlns:a16="http://schemas.microsoft.com/office/drawing/2014/main" id="{7F070B5F-3FC4-4E75-8D63-A8E182061269}"/>
                  </a:ext>
                </a:extLst>
              </p:cNvPr>
              <p:cNvSpPr/>
              <p:nvPr/>
            </p:nvSpPr>
            <p:spPr bwMode="auto">
              <a:xfrm>
                <a:off x="4098529" y="3937001"/>
                <a:ext cx="114300" cy="153988"/>
              </a:xfrm>
              <a:custGeom>
                <a:avLst/>
                <a:gdLst>
                  <a:gd name="T0" fmla="*/ 69 w 69"/>
                  <a:gd name="T1" fmla="*/ 73 h 92"/>
                  <a:gd name="T2" fmla="*/ 39 w 69"/>
                  <a:gd name="T3" fmla="*/ 92 h 92"/>
                  <a:gd name="T4" fmla="*/ 37 w 69"/>
                  <a:gd name="T5" fmla="*/ 89 h 92"/>
                  <a:gd name="T6" fmla="*/ 41 w 69"/>
                  <a:gd name="T7" fmla="*/ 86 h 92"/>
                  <a:gd name="T8" fmla="*/ 44 w 69"/>
                  <a:gd name="T9" fmla="*/ 83 h 92"/>
                  <a:gd name="T10" fmla="*/ 45 w 69"/>
                  <a:gd name="T11" fmla="*/ 80 h 92"/>
                  <a:gd name="T12" fmla="*/ 44 w 69"/>
                  <a:gd name="T13" fmla="*/ 76 h 92"/>
                  <a:gd name="T14" fmla="*/ 16 w 69"/>
                  <a:gd name="T15" fmla="*/ 24 h 92"/>
                  <a:gd name="T16" fmla="*/ 13 w 69"/>
                  <a:gd name="T17" fmla="*/ 21 h 92"/>
                  <a:gd name="T18" fmla="*/ 10 w 69"/>
                  <a:gd name="T19" fmla="*/ 20 h 92"/>
                  <a:gd name="T20" fmla="*/ 6 w 69"/>
                  <a:gd name="T21" fmla="*/ 21 h 92"/>
                  <a:gd name="T22" fmla="*/ 2 w 69"/>
                  <a:gd name="T23" fmla="*/ 23 h 92"/>
                  <a:gd name="T24" fmla="*/ 0 w 69"/>
                  <a:gd name="T25" fmla="*/ 19 h 92"/>
                  <a:gd name="T26" fmla="*/ 30 w 69"/>
                  <a:gd name="T27" fmla="*/ 0 h 92"/>
                  <a:gd name="T28" fmla="*/ 32 w 69"/>
                  <a:gd name="T29" fmla="*/ 4 h 92"/>
                  <a:gd name="T30" fmla="*/ 29 w 69"/>
                  <a:gd name="T31" fmla="*/ 7 h 92"/>
                  <a:gd name="T32" fmla="*/ 26 w 69"/>
                  <a:gd name="T33" fmla="*/ 10 h 92"/>
                  <a:gd name="T34" fmla="*/ 24 w 69"/>
                  <a:gd name="T35" fmla="*/ 13 h 92"/>
                  <a:gd name="T36" fmla="*/ 25 w 69"/>
                  <a:gd name="T37" fmla="*/ 17 h 92"/>
                  <a:gd name="T38" fmla="*/ 54 w 69"/>
                  <a:gd name="T39" fmla="*/ 70 h 92"/>
                  <a:gd name="T40" fmla="*/ 56 w 69"/>
                  <a:gd name="T41" fmla="*/ 72 h 92"/>
                  <a:gd name="T42" fmla="*/ 60 w 69"/>
                  <a:gd name="T43" fmla="*/ 73 h 92"/>
                  <a:gd name="T44" fmla="*/ 63 w 69"/>
                  <a:gd name="T45" fmla="*/ 72 h 92"/>
                  <a:gd name="T46" fmla="*/ 67 w 69"/>
                  <a:gd name="T47" fmla="*/ 70 h 92"/>
                  <a:gd name="T48" fmla="*/ 69 w 69"/>
                  <a:gd name="T49"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9" h="92">
                    <a:moveTo>
                      <a:pt x="69" y="73"/>
                    </a:moveTo>
                    <a:cubicBezTo>
                      <a:pt x="39" y="92"/>
                      <a:pt x="39" y="92"/>
                      <a:pt x="39" y="92"/>
                    </a:cubicBezTo>
                    <a:cubicBezTo>
                      <a:pt x="37" y="89"/>
                      <a:pt x="37" y="89"/>
                      <a:pt x="37" y="89"/>
                    </a:cubicBezTo>
                    <a:cubicBezTo>
                      <a:pt x="38" y="88"/>
                      <a:pt x="39" y="87"/>
                      <a:pt x="41" y="86"/>
                    </a:cubicBezTo>
                    <a:cubicBezTo>
                      <a:pt x="42" y="85"/>
                      <a:pt x="43" y="84"/>
                      <a:pt x="44" y="83"/>
                    </a:cubicBezTo>
                    <a:cubicBezTo>
                      <a:pt x="44" y="82"/>
                      <a:pt x="45" y="81"/>
                      <a:pt x="45" y="80"/>
                    </a:cubicBezTo>
                    <a:cubicBezTo>
                      <a:pt x="45" y="79"/>
                      <a:pt x="45" y="78"/>
                      <a:pt x="44" y="76"/>
                    </a:cubicBezTo>
                    <a:cubicBezTo>
                      <a:pt x="16" y="24"/>
                      <a:pt x="16" y="24"/>
                      <a:pt x="16" y="24"/>
                    </a:cubicBezTo>
                    <a:cubicBezTo>
                      <a:pt x="15" y="22"/>
                      <a:pt x="14" y="21"/>
                      <a:pt x="13" y="21"/>
                    </a:cubicBezTo>
                    <a:cubicBezTo>
                      <a:pt x="13" y="20"/>
                      <a:pt x="11" y="20"/>
                      <a:pt x="10" y="20"/>
                    </a:cubicBezTo>
                    <a:cubicBezTo>
                      <a:pt x="9" y="21"/>
                      <a:pt x="7" y="21"/>
                      <a:pt x="6" y="21"/>
                    </a:cubicBezTo>
                    <a:cubicBezTo>
                      <a:pt x="4" y="22"/>
                      <a:pt x="3" y="22"/>
                      <a:pt x="2" y="23"/>
                    </a:cubicBezTo>
                    <a:cubicBezTo>
                      <a:pt x="0" y="19"/>
                      <a:pt x="0" y="19"/>
                      <a:pt x="0" y="19"/>
                    </a:cubicBezTo>
                    <a:cubicBezTo>
                      <a:pt x="30" y="0"/>
                      <a:pt x="30" y="0"/>
                      <a:pt x="30" y="0"/>
                    </a:cubicBezTo>
                    <a:cubicBezTo>
                      <a:pt x="32" y="4"/>
                      <a:pt x="32" y="4"/>
                      <a:pt x="32" y="4"/>
                    </a:cubicBezTo>
                    <a:cubicBezTo>
                      <a:pt x="31" y="5"/>
                      <a:pt x="30" y="6"/>
                      <a:pt x="29" y="7"/>
                    </a:cubicBezTo>
                    <a:cubicBezTo>
                      <a:pt x="28" y="8"/>
                      <a:pt x="27" y="9"/>
                      <a:pt x="26" y="10"/>
                    </a:cubicBezTo>
                    <a:cubicBezTo>
                      <a:pt x="25" y="11"/>
                      <a:pt x="24" y="12"/>
                      <a:pt x="24" y="13"/>
                    </a:cubicBezTo>
                    <a:cubicBezTo>
                      <a:pt x="24" y="14"/>
                      <a:pt x="25" y="16"/>
                      <a:pt x="25" y="17"/>
                    </a:cubicBezTo>
                    <a:cubicBezTo>
                      <a:pt x="54" y="70"/>
                      <a:pt x="54" y="70"/>
                      <a:pt x="54" y="70"/>
                    </a:cubicBezTo>
                    <a:cubicBezTo>
                      <a:pt x="54" y="71"/>
                      <a:pt x="55" y="72"/>
                      <a:pt x="56" y="72"/>
                    </a:cubicBezTo>
                    <a:cubicBezTo>
                      <a:pt x="57" y="73"/>
                      <a:pt x="58" y="73"/>
                      <a:pt x="60" y="73"/>
                    </a:cubicBezTo>
                    <a:cubicBezTo>
                      <a:pt x="60" y="73"/>
                      <a:pt x="62" y="72"/>
                      <a:pt x="63" y="72"/>
                    </a:cubicBezTo>
                    <a:cubicBezTo>
                      <a:pt x="65" y="71"/>
                      <a:pt x="66" y="70"/>
                      <a:pt x="67" y="70"/>
                    </a:cubicBezTo>
                    <a:lnTo>
                      <a:pt x="69"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lîdè">
                <a:extLst>
                  <a:ext uri="{FF2B5EF4-FFF2-40B4-BE49-F238E27FC236}">
                    <a16:creationId xmlns:a16="http://schemas.microsoft.com/office/drawing/2014/main" id="{C6B0A119-FFE2-4C0D-90EB-05EB856AC934}"/>
                  </a:ext>
                </a:extLst>
              </p:cNvPr>
              <p:cNvSpPr/>
              <p:nvPr/>
            </p:nvSpPr>
            <p:spPr bwMode="auto">
              <a:xfrm>
                <a:off x="4149329" y="3846513"/>
                <a:ext cx="138113" cy="160338"/>
              </a:xfrm>
              <a:custGeom>
                <a:avLst/>
                <a:gdLst>
                  <a:gd name="T0" fmla="*/ 65 w 82"/>
                  <a:gd name="T1" fmla="*/ 3 h 95"/>
                  <a:gd name="T2" fmla="*/ 63 w 82"/>
                  <a:gd name="T3" fmla="*/ 6 h 95"/>
                  <a:gd name="T4" fmla="*/ 61 w 82"/>
                  <a:gd name="T5" fmla="*/ 9 h 95"/>
                  <a:gd name="T6" fmla="*/ 61 w 82"/>
                  <a:gd name="T7" fmla="*/ 14 h 95"/>
                  <a:gd name="T8" fmla="*/ 62 w 82"/>
                  <a:gd name="T9" fmla="*/ 19 h 95"/>
                  <a:gd name="T10" fmla="*/ 70 w 82"/>
                  <a:gd name="T11" fmla="*/ 49 h 95"/>
                  <a:gd name="T12" fmla="*/ 82 w 82"/>
                  <a:gd name="T13" fmla="*/ 92 h 95"/>
                  <a:gd name="T14" fmla="*/ 78 w 82"/>
                  <a:gd name="T15" fmla="*/ 95 h 95"/>
                  <a:gd name="T16" fmla="*/ 41 w 82"/>
                  <a:gd name="T17" fmla="*/ 71 h 95"/>
                  <a:gd name="T18" fmla="*/ 16 w 82"/>
                  <a:gd name="T19" fmla="*/ 55 h 95"/>
                  <a:gd name="T20" fmla="*/ 13 w 82"/>
                  <a:gd name="T21" fmla="*/ 54 h 95"/>
                  <a:gd name="T22" fmla="*/ 9 w 82"/>
                  <a:gd name="T23" fmla="*/ 54 h 95"/>
                  <a:gd name="T24" fmla="*/ 6 w 82"/>
                  <a:gd name="T25" fmla="*/ 55 h 95"/>
                  <a:gd name="T26" fmla="*/ 3 w 82"/>
                  <a:gd name="T27" fmla="*/ 57 h 95"/>
                  <a:gd name="T28" fmla="*/ 0 w 82"/>
                  <a:gd name="T29" fmla="*/ 54 h 95"/>
                  <a:gd name="T30" fmla="*/ 26 w 82"/>
                  <a:gd name="T31" fmla="*/ 32 h 95"/>
                  <a:gd name="T32" fmla="*/ 28 w 82"/>
                  <a:gd name="T33" fmla="*/ 35 h 95"/>
                  <a:gd name="T34" fmla="*/ 23 w 82"/>
                  <a:gd name="T35" fmla="*/ 40 h 95"/>
                  <a:gd name="T36" fmla="*/ 22 w 82"/>
                  <a:gd name="T37" fmla="*/ 44 h 95"/>
                  <a:gd name="T38" fmla="*/ 23 w 82"/>
                  <a:gd name="T39" fmla="*/ 45 h 95"/>
                  <a:gd name="T40" fmla="*/ 24 w 82"/>
                  <a:gd name="T41" fmla="*/ 46 h 95"/>
                  <a:gd name="T42" fmla="*/ 41 w 82"/>
                  <a:gd name="T43" fmla="*/ 56 h 95"/>
                  <a:gd name="T44" fmla="*/ 73 w 82"/>
                  <a:gd name="T45" fmla="*/ 77 h 95"/>
                  <a:gd name="T46" fmla="*/ 65 w 82"/>
                  <a:gd name="T47" fmla="*/ 50 h 95"/>
                  <a:gd name="T48" fmla="*/ 59 w 82"/>
                  <a:gd name="T49" fmla="*/ 29 h 95"/>
                  <a:gd name="T50" fmla="*/ 56 w 82"/>
                  <a:gd name="T51" fmla="*/ 22 h 95"/>
                  <a:gd name="T52" fmla="*/ 55 w 82"/>
                  <a:gd name="T53" fmla="*/ 19 h 95"/>
                  <a:gd name="T54" fmla="*/ 52 w 82"/>
                  <a:gd name="T55" fmla="*/ 18 h 95"/>
                  <a:gd name="T56" fmla="*/ 49 w 82"/>
                  <a:gd name="T57" fmla="*/ 19 h 95"/>
                  <a:gd name="T58" fmla="*/ 46 w 82"/>
                  <a:gd name="T59" fmla="*/ 20 h 95"/>
                  <a:gd name="T60" fmla="*/ 42 w 82"/>
                  <a:gd name="T61" fmla="*/ 23 h 95"/>
                  <a:gd name="T62" fmla="*/ 40 w 82"/>
                  <a:gd name="T63" fmla="*/ 19 h 95"/>
                  <a:gd name="T64" fmla="*/ 63 w 82"/>
                  <a:gd name="T65" fmla="*/ 0 h 95"/>
                  <a:gd name="T66" fmla="*/ 65 w 82"/>
                  <a:gd name="T6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95">
                    <a:moveTo>
                      <a:pt x="65" y="3"/>
                    </a:moveTo>
                    <a:cubicBezTo>
                      <a:pt x="65" y="4"/>
                      <a:pt x="64" y="5"/>
                      <a:pt x="63" y="6"/>
                    </a:cubicBezTo>
                    <a:cubicBezTo>
                      <a:pt x="62" y="7"/>
                      <a:pt x="62" y="8"/>
                      <a:pt x="61" y="9"/>
                    </a:cubicBezTo>
                    <a:cubicBezTo>
                      <a:pt x="61" y="11"/>
                      <a:pt x="60" y="12"/>
                      <a:pt x="61" y="14"/>
                    </a:cubicBezTo>
                    <a:cubicBezTo>
                      <a:pt x="61" y="15"/>
                      <a:pt x="61" y="17"/>
                      <a:pt x="62" y="19"/>
                    </a:cubicBezTo>
                    <a:cubicBezTo>
                      <a:pt x="63" y="26"/>
                      <a:pt x="66" y="36"/>
                      <a:pt x="70" y="49"/>
                    </a:cubicBezTo>
                    <a:cubicBezTo>
                      <a:pt x="74" y="63"/>
                      <a:pt x="78" y="77"/>
                      <a:pt x="82" y="92"/>
                    </a:cubicBezTo>
                    <a:cubicBezTo>
                      <a:pt x="78" y="95"/>
                      <a:pt x="78" y="95"/>
                      <a:pt x="78" y="95"/>
                    </a:cubicBezTo>
                    <a:cubicBezTo>
                      <a:pt x="65" y="87"/>
                      <a:pt x="53" y="79"/>
                      <a:pt x="41" y="71"/>
                    </a:cubicBezTo>
                    <a:cubicBezTo>
                      <a:pt x="29" y="63"/>
                      <a:pt x="21" y="58"/>
                      <a:pt x="16" y="55"/>
                    </a:cubicBezTo>
                    <a:cubicBezTo>
                      <a:pt x="15" y="55"/>
                      <a:pt x="14" y="54"/>
                      <a:pt x="13" y="54"/>
                    </a:cubicBezTo>
                    <a:cubicBezTo>
                      <a:pt x="12" y="54"/>
                      <a:pt x="11" y="54"/>
                      <a:pt x="9" y="54"/>
                    </a:cubicBezTo>
                    <a:cubicBezTo>
                      <a:pt x="8" y="54"/>
                      <a:pt x="7" y="55"/>
                      <a:pt x="6" y="55"/>
                    </a:cubicBezTo>
                    <a:cubicBezTo>
                      <a:pt x="5" y="56"/>
                      <a:pt x="4" y="56"/>
                      <a:pt x="3" y="57"/>
                    </a:cubicBezTo>
                    <a:cubicBezTo>
                      <a:pt x="0" y="54"/>
                      <a:pt x="0" y="54"/>
                      <a:pt x="0" y="54"/>
                    </a:cubicBezTo>
                    <a:cubicBezTo>
                      <a:pt x="26" y="32"/>
                      <a:pt x="26" y="32"/>
                      <a:pt x="26" y="32"/>
                    </a:cubicBezTo>
                    <a:cubicBezTo>
                      <a:pt x="28" y="35"/>
                      <a:pt x="28" y="35"/>
                      <a:pt x="28" y="35"/>
                    </a:cubicBezTo>
                    <a:cubicBezTo>
                      <a:pt x="26" y="37"/>
                      <a:pt x="24" y="39"/>
                      <a:pt x="23" y="40"/>
                    </a:cubicBezTo>
                    <a:cubicBezTo>
                      <a:pt x="22" y="42"/>
                      <a:pt x="22" y="43"/>
                      <a:pt x="22" y="44"/>
                    </a:cubicBezTo>
                    <a:cubicBezTo>
                      <a:pt x="22" y="45"/>
                      <a:pt x="23" y="45"/>
                      <a:pt x="23" y="45"/>
                    </a:cubicBezTo>
                    <a:cubicBezTo>
                      <a:pt x="24" y="46"/>
                      <a:pt x="24" y="46"/>
                      <a:pt x="24" y="46"/>
                    </a:cubicBezTo>
                    <a:cubicBezTo>
                      <a:pt x="28" y="48"/>
                      <a:pt x="33" y="52"/>
                      <a:pt x="41" y="56"/>
                    </a:cubicBezTo>
                    <a:cubicBezTo>
                      <a:pt x="48" y="61"/>
                      <a:pt x="59" y="68"/>
                      <a:pt x="73" y="77"/>
                    </a:cubicBezTo>
                    <a:cubicBezTo>
                      <a:pt x="70" y="69"/>
                      <a:pt x="68" y="60"/>
                      <a:pt x="65" y="50"/>
                    </a:cubicBezTo>
                    <a:cubicBezTo>
                      <a:pt x="62" y="40"/>
                      <a:pt x="60" y="33"/>
                      <a:pt x="59" y="29"/>
                    </a:cubicBezTo>
                    <a:cubicBezTo>
                      <a:pt x="58" y="25"/>
                      <a:pt x="57" y="23"/>
                      <a:pt x="56" y="22"/>
                    </a:cubicBezTo>
                    <a:cubicBezTo>
                      <a:pt x="56" y="20"/>
                      <a:pt x="55" y="20"/>
                      <a:pt x="55" y="19"/>
                    </a:cubicBezTo>
                    <a:cubicBezTo>
                      <a:pt x="54" y="18"/>
                      <a:pt x="53" y="18"/>
                      <a:pt x="52" y="18"/>
                    </a:cubicBezTo>
                    <a:cubicBezTo>
                      <a:pt x="51" y="18"/>
                      <a:pt x="50" y="18"/>
                      <a:pt x="49" y="19"/>
                    </a:cubicBezTo>
                    <a:cubicBezTo>
                      <a:pt x="48" y="19"/>
                      <a:pt x="47" y="20"/>
                      <a:pt x="46" y="20"/>
                    </a:cubicBezTo>
                    <a:cubicBezTo>
                      <a:pt x="45" y="21"/>
                      <a:pt x="44" y="22"/>
                      <a:pt x="42" y="23"/>
                    </a:cubicBezTo>
                    <a:cubicBezTo>
                      <a:pt x="40" y="19"/>
                      <a:pt x="40" y="19"/>
                      <a:pt x="40" y="19"/>
                    </a:cubicBezTo>
                    <a:cubicBezTo>
                      <a:pt x="63" y="0"/>
                      <a:pt x="63" y="0"/>
                      <a:pt x="63" y="0"/>
                    </a:cubicBezTo>
                    <a:lnTo>
                      <a:pt x="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ś1iḍe">
                <a:extLst>
                  <a:ext uri="{FF2B5EF4-FFF2-40B4-BE49-F238E27FC236}">
                    <a16:creationId xmlns:a16="http://schemas.microsoft.com/office/drawing/2014/main" id="{16E59B13-B188-4B28-AE3E-AE4C797456EC}"/>
                  </a:ext>
                </a:extLst>
              </p:cNvPr>
              <p:cNvSpPr/>
              <p:nvPr/>
            </p:nvSpPr>
            <p:spPr bwMode="auto">
              <a:xfrm>
                <a:off x="4250929" y="3752851"/>
                <a:ext cx="180975" cy="173038"/>
              </a:xfrm>
              <a:custGeom>
                <a:avLst/>
                <a:gdLst>
                  <a:gd name="T0" fmla="*/ 90 w 109"/>
                  <a:gd name="T1" fmla="*/ 30 h 103"/>
                  <a:gd name="T2" fmla="*/ 109 w 109"/>
                  <a:gd name="T3" fmla="*/ 46 h 103"/>
                  <a:gd name="T4" fmla="*/ 68 w 109"/>
                  <a:gd name="T5" fmla="*/ 103 h 103"/>
                  <a:gd name="T6" fmla="*/ 64 w 109"/>
                  <a:gd name="T7" fmla="*/ 100 h 103"/>
                  <a:gd name="T8" fmla="*/ 67 w 109"/>
                  <a:gd name="T9" fmla="*/ 96 h 103"/>
                  <a:gd name="T10" fmla="*/ 68 w 109"/>
                  <a:gd name="T11" fmla="*/ 92 h 103"/>
                  <a:gd name="T12" fmla="*/ 68 w 109"/>
                  <a:gd name="T13" fmla="*/ 89 h 103"/>
                  <a:gd name="T14" fmla="*/ 66 w 109"/>
                  <a:gd name="T15" fmla="*/ 86 h 103"/>
                  <a:gd name="T16" fmla="*/ 17 w 109"/>
                  <a:gd name="T17" fmla="*/ 50 h 103"/>
                  <a:gd name="T18" fmla="*/ 14 w 109"/>
                  <a:gd name="T19" fmla="*/ 49 h 103"/>
                  <a:gd name="T20" fmla="*/ 10 w 109"/>
                  <a:gd name="T21" fmla="*/ 49 h 103"/>
                  <a:gd name="T22" fmla="*/ 6 w 109"/>
                  <a:gd name="T23" fmla="*/ 52 h 103"/>
                  <a:gd name="T24" fmla="*/ 3 w 109"/>
                  <a:gd name="T25" fmla="*/ 55 h 103"/>
                  <a:gd name="T26" fmla="*/ 0 w 109"/>
                  <a:gd name="T27" fmla="*/ 53 h 103"/>
                  <a:gd name="T28" fmla="*/ 39 w 109"/>
                  <a:gd name="T29" fmla="*/ 0 h 103"/>
                  <a:gd name="T30" fmla="*/ 55 w 109"/>
                  <a:gd name="T31" fmla="*/ 12 h 103"/>
                  <a:gd name="T32" fmla="*/ 52 w 109"/>
                  <a:gd name="T33" fmla="*/ 16 h 103"/>
                  <a:gd name="T34" fmla="*/ 41 w 109"/>
                  <a:gd name="T35" fmla="*/ 14 h 103"/>
                  <a:gd name="T36" fmla="*/ 33 w 109"/>
                  <a:gd name="T37" fmla="*/ 17 h 103"/>
                  <a:gd name="T38" fmla="*/ 30 w 109"/>
                  <a:gd name="T39" fmla="*/ 20 h 103"/>
                  <a:gd name="T40" fmla="*/ 26 w 109"/>
                  <a:gd name="T41" fmla="*/ 25 h 103"/>
                  <a:gd name="T42" fmla="*/ 18 w 109"/>
                  <a:gd name="T43" fmla="*/ 35 h 103"/>
                  <a:gd name="T44" fmla="*/ 45 w 109"/>
                  <a:gd name="T45" fmla="*/ 55 h 103"/>
                  <a:gd name="T46" fmla="*/ 51 w 109"/>
                  <a:gd name="T47" fmla="*/ 48 h 103"/>
                  <a:gd name="T48" fmla="*/ 54 w 109"/>
                  <a:gd name="T49" fmla="*/ 42 h 103"/>
                  <a:gd name="T50" fmla="*/ 54 w 109"/>
                  <a:gd name="T51" fmla="*/ 37 h 103"/>
                  <a:gd name="T52" fmla="*/ 52 w 109"/>
                  <a:gd name="T53" fmla="*/ 33 h 103"/>
                  <a:gd name="T54" fmla="*/ 48 w 109"/>
                  <a:gd name="T55" fmla="*/ 28 h 103"/>
                  <a:gd name="T56" fmla="*/ 51 w 109"/>
                  <a:gd name="T57" fmla="*/ 25 h 103"/>
                  <a:gd name="T58" fmla="*/ 77 w 109"/>
                  <a:gd name="T59" fmla="*/ 44 h 103"/>
                  <a:gd name="T60" fmla="*/ 75 w 109"/>
                  <a:gd name="T61" fmla="*/ 48 h 103"/>
                  <a:gd name="T62" fmla="*/ 69 w 109"/>
                  <a:gd name="T63" fmla="*/ 45 h 103"/>
                  <a:gd name="T64" fmla="*/ 64 w 109"/>
                  <a:gd name="T65" fmla="*/ 44 h 103"/>
                  <a:gd name="T66" fmla="*/ 59 w 109"/>
                  <a:gd name="T67" fmla="*/ 46 h 103"/>
                  <a:gd name="T68" fmla="*/ 55 w 109"/>
                  <a:gd name="T69" fmla="*/ 51 h 103"/>
                  <a:gd name="T70" fmla="*/ 49 w 109"/>
                  <a:gd name="T71" fmla="*/ 58 h 103"/>
                  <a:gd name="T72" fmla="*/ 70 w 109"/>
                  <a:gd name="T73" fmla="*/ 73 h 103"/>
                  <a:gd name="T74" fmla="*/ 75 w 109"/>
                  <a:gd name="T75" fmla="*/ 76 h 103"/>
                  <a:gd name="T76" fmla="*/ 79 w 109"/>
                  <a:gd name="T77" fmla="*/ 77 h 103"/>
                  <a:gd name="T78" fmla="*/ 82 w 109"/>
                  <a:gd name="T79" fmla="*/ 74 h 103"/>
                  <a:gd name="T80" fmla="*/ 87 w 109"/>
                  <a:gd name="T81" fmla="*/ 68 h 103"/>
                  <a:gd name="T82" fmla="*/ 90 w 109"/>
                  <a:gd name="T83" fmla="*/ 64 h 103"/>
                  <a:gd name="T84" fmla="*/ 93 w 109"/>
                  <a:gd name="T85" fmla="*/ 59 h 103"/>
                  <a:gd name="T86" fmla="*/ 95 w 109"/>
                  <a:gd name="T87" fmla="*/ 55 h 103"/>
                  <a:gd name="T88" fmla="*/ 96 w 109"/>
                  <a:gd name="T89" fmla="*/ 51 h 103"/>
                  <a:gd name="T90" fmla="*/ 92 w 109"/>
                  <a:gd name="T91" fmla="*/ 42 h 103"/>
                  <a:gd name="T92" fmla="*/ 88 w 109"/>
                  <a:gd name="T93" fmla="*/ 34 h 103"/>
                  <a:gd name="T94" fmla="*/ 90 w 109"/>
                  <a:gd name="T95" fmla="*/ 3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103">
                    <a:moveTo>
                      <a:pt x="90" y="30"/>
                    </a:moveTo>
                    <a:cubicBezTo>
                      <a:pt x="109" y="46"/>
                      <a:pt x="109" y="46"/>
                      <a:pt x="109" y="46"/>
                    </a:cubicBezTo>
                    <a:cubicBezTo>
                      <a:pt x="68" y="103"/>
                      <a:pt x="68" y="103"/>
                      <a:pt x="68" y="103"/>
                    </a:cubicBezTo>
                    <a:cubicBezTo>
                      <a:pt x="64" y="100"/>
                      <a:pt x="64" y="100"/>
                      <a:pt x="64" y="100"/>
                    </a:cubicBezTo>
                    <a:cubicBezTo>
                      <a:pt x="65" y="99"/>
                      <a:pt x="66" y="98"/>
                      <a:pt x="67" y="96"/>
                    </a:cubicBezTo>
                    <a:cubicBezTo>
                      <a:pt x="68" y="94"/>
                      <a:pt x="68" y="93"/>
                      <a:pt x="68" y="92"/>
                    </a:cubicBezTo>
                    <a:cubicBezTo>
                      <a:pt x="69" y="91"/>
                      <a:pt x="69" y="90"/>
                      <a:pt x="68" y="89"/>
                    </a:cubicBezTo>
                    <a:cubicBezTo>
                      <a:pt x="68" y="88"/>
                      <a:pt x="67" y="87"/>
                      <a:pt x="66" y="86"/>
                    </a:cubicBezTo>
                    <a:cubicBezTo>
                      <a:pt x="17" y="50"/>
                      <a:pt x="17" y="50"/>
                      <a:pt x="17" y="50"/>
                    </a:cubicBezTo>
                    <a:cubicBezTo>
                      <a:pt x="16" y="49"/>
                      <a:pt x="15" y="49"/>
                      <a:pt x="14" y="49"/>
                    </a:cubicBezTo>
                    <a:cubicBezTo>
                      <a:pt x="13" y="48"/>
                      <a:pt x="11" y="49"/>
                      <a:pt x="10" y="49"/>
                    </a:cubicBezTo>
                    <a:cubicBezTo>
                      <a:pt x="9" y="50"/>
                      <a:pt x="8" y="51"/>
                      <a:pt x="6" y="52"/>
                    </a:cubicBezTo>
                    <a:cubicBezTo>
                      <a:pt x="5" y="53"/>
                      <a:pt x="4" y="54"/>
                      <a:pt x="3" y="55"/>
                    </a:cubicBezTo>
                    <a:cubicBezTo>
                      <a:pt x="0" y="53"/>
                      <a:pt x="0" y="53"/>
                      <a:pt x="0" y="53"/>
                    </a:cubicBezTo>
                    <a:cubicBezTo>
                      <a:pt x="39" y="0"/>
                      <a:pt x="39" y="0"/>
                      <a:pt x="39" y="0"/>
                    </a:cubicBezTo>
                    <a:cubicBezTo>
                      <a:pt x="55" y="12"/>
                      <a:pt x="55" y="12"/>
                      <a:pt x="55" y="12"/>
                    </a:cubicBezTo>
                    <a:cubicBezTo>
                      <a:pt x="52" y="16"/>
                      <a:pt x="52" y="16"/>
                      <a:pt x="52" y="16"/>
                    </a:cubicBezTo>
                    <a:cubicBezTo>
                      <a:pt x="49" y="14"/>
                      <a:pt x="46" y="14"/>
                      <a:pt x="41" y="14"/>
                    </a:cubicBezTo>
                    <a:cubicBezTo>
                      <a:pt x="37" y="14"/>
                      <a:pt x="34" y="15"/>
                      <a:pt x="33" y="17"/>
                    </a:cubicBezTo>
                    <a:cubicBezTo>
                      <a:pt x="32" y="18"/>
                      <a:pt x="31" y="19"/>
                      <a:pt x="30" y="20"/>
                    </a:cubicBezTo>
                    <a:cubicBezTo>
                      <a:pt x="29" y="21"/>
                      <a:pt x="27" y="23"/>
                      <a:pt x="26" y="25"/>
                    </a:cubicBezTo>
                    <a:cubicBezTo>
                      <a:pt x="18" y="35"/>
                      <a:pt x="18" y="35"/>
                      <a:pt x="18" y="35"/>
                    </a:cubicBezTo>
                    <a:cubicBezTo>
                      <a:pt x="45" y="55"/>
                      <a:pt x="45" y="55"/>
                      <a:pt x="45" y="55"/>
                    </a:cubicBezTo>
                    <a:cubicBezTo>
                      <a:pt x="51" y="48"/>
                      <a:pt x="51" y="48"/>
                      <a:pt x="51" y="48"/>
                    </a:cubicBezTo>
                    <a:cubicBezTo>
                      <a:pt x="53" y="45"/>
                      <a:pt x="54" y="43"/>
                      <a:pt x="54" y="42"/>
                    </a:cubicBezTo>
                    <a:cubicBezTo>
                      <a:pt x="55" y="40"/>
                      <a:pt x="54" y="39"/>
                      <a:pt x="54" y="37"/>
                    </a:cubicBezTo>
                    <a:cubicBezTo>
                      <a:pt x="54" y="36"/>
                      <a:pt x="53" y="34"/>
                      <a:pt x="52" y="33"/>
                    </a:cubicBezTo>
                    <a:cubicBezTo>
                      <a:pt x="50" y="31"/>
                      <a:pt x="49" y="30"/>
                      <a:pt x="48" y="28"/>
                    </a:cubicBezTo>
                    <a:cubicBezTo>
                      <a:pt x="51" y="25"/>
                      <a:pt x="51" y="25"/>
                      <a:pt x="51" y="25"/>
                    </a:cubicBezTo>
                    <a:cubicBezTo>
                      <a:pt x="77" y="44"/>
                      <a:pt x="77" y="44"/>
                      <a:pt x="77" y="44"/>
                    </a:cubicBezTo>
                    <a:cubicBezTo>
                      <a:pt x="75" y="48"/>
                      <a:pt x="75" y="48"/>
                      <a:pt x="75" y="48"/>
                    </a:cubicBezTo>
                    <a:cubicBezTo>
                      <a:pt x="73" y="47"/>
                      <a:pt x="71" y="46"/>
                      <a:pt x="69" y="45"/>
                    </a:cubicBezTo>
                    <a:cubicBezTo>
                      <a:pt x="67" y="45"/>
                      <a:pt x="65" y="44"/>
                      <a:pt x="64" y="44"/>
                    </a:cubicBezTo>
                    <a:cubicBezTo>
                      <a:pt x="62" y="44"/>
                      <a:pt x="60" y="45"/>
                      <a:pt x="59" y="46"/>
                    </a:cubicBezTo>
                    <a:cubicBezTo>
                      <a:pt x="58" y="47"/>
                      <a:pt x="56" y="48"/>
                      <a:pt x="55" y="51"/>
                    </a:cubicBezTo>
                    <a:cubicBezTo>
                      <a:pt x="49" y="58"/>
                      <a:pt x="49" y="58"/>
                      <a:pt x="49" y="58"/>
                    </a:cubicBezTo>
                    <a:cubicBezTo>
                      <a:pt x="70" y="73"/>
                      <a:pt x="70" y="73"/>
                      <a:pt x="70" y="73"/>
                    </a:cubicBezTo>
                    <a:cubicBezTo>
                      <a:pt x="72" y="75"/>
                      <a:pt x="73" y="76"/>
                      <a:pt x="75" y="76"/>
                    </a:cubicBezTo>
                    <a:cubicBezTo>
                      <a:pt x="76" y="77"/>
                      <a:pt x="77" y="77"/>
                      <a:pt x="79" y="77"/>
                    </a:cubicBezTo>
                    <a:cubicBezTo>
                      <a:pt x="80" y="76"/>
                      <a:pt x="81" y="75"/>
                      <a:pt x="82" y="74"/>
                    </a:cubicBezTo>
                    <a:cubicBezTo>
                      <a:pt x="83" y="73"/>
                      <a:pt x="85" y="71"/>
                      <a:pt x="87" y="68"/>
                    </a:cubicBezTo>
                    <a:cubicBezTo>
                      <a:pt x="88" y="67"/>
                      <a:pt x="89" y="66"/>
                      <a:pt x="90" y="64"/>
                    </a:cubicBezTo>
                    <a:cubicBezTo>
                      <a:pt x="91" y="62"/>
                      <a:pt x="92" y="61"/>
                      <a:pt x="93" y="59"/>
                    </a:cubicBezTo>
                    <a:cubicBezTo>
                      <a:pt x="94" y="58"/>
                      <a:pt x="95" y="57"/>
                      <a:pt x="95" y="55"/>
                    </a:cubicBezTo>
                    <a:cubicBezTo>
                      <a:pt x="96" y="54"/>
                      <a:pt x="96" y="52"/>
                      <a:pt x="96" y="51"/>
                    </a:cubicBezTo>
                    <a:cubicBezTo>
                      <a:pt x="95" y="49"/>
                      <a:pt x="94" y="46"/>
                      <a:pt x="92" y="42"/>
                    </a:cubicBezTo>
                    <a:cubicBezTo>
                      <a:pt x="90" y="38"/>
                      <a:pt x="89" y="35"/>
                      <a:pt x="88" y="34"/>
                    </a:cubicBezTo>
                    <a:lnTo>
                      <a:pt x="9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iŝliḓè">
                <a:extLst>
                  <a:ext uri="{FF2B5EF4-FFF2-40B4-BE49-F238E27FC236}">
                    <a16:creationId xmlns:a16="http://schemas.microsoft.com/office/drawing/2014/main" id="{7AE7F071-18D0-4D33-8670-4DCB738BA13B}"/>
                  </a:ext>
                </a:extLst>
              </p:cNvPr>
              <p:cNvSpPr/>
              <p:nvPr/>
            </p:nvSpPr>
            <p:spPr bwMode="auto">
              <a:xfrm>
                <a:off x="4319192" y="3654426"/>
                <a:ext cx="177800" cy="142875"/>
              </a:xfrm>
              <a:custGeom>
                <a:avLst/>
                <a:gdLst>
                  <a:gd name="T0" fmla="*/ 107 w 107"/>
                  <a:gd name="T1" fmla="*/ 8 h 85"/>
                  <a:gd name="T2" fmla="*/ 99 w 107"/>
                  <a:gd name="T3" fmla="*/ 29 h 85"/>
                  <a:gd name="T4" fmla="*/ 76 w 107"/>
                  <a:gd name="T5" fmla="*/ 35 h 85"/>
                  <a:gd name="T6" fmla="*/ 54 w 107"/>
                  <a:gd name="T7" fmla="*/ 41 h 85"/>
                  <a:gd name="T8" fmla="*/ 51 w 107"/>
                  <a:gd name="T9" fmla="*/ 49 h 85"/>
                  <a:gd name="T10" fmla="*/ 76 w 107"/>
                  <a:gd name="T11" fmla="*/ 58 h 85"/>
                  <a:gd name="T12" fmla="*/ 80 w 107"/>
                  <a:gd name="T13" fmla="*/ 59 h 85"/>
                  <a:gd name="T14" fmla="*/ 83 w 107"/>
                  <a:gd name="T15" fmla="*/ 57 h 85"/>
                  <a:gd name="T16" fmla="*/ 85 w 107"/>
                  <a:gd name="T17" fmla="*/ 54 h 85"/>
                  <a:gd name="T18" fmla="*/ 87 w 107"/>
                  <a:gd name="T19" fmla="*/ 50 h 85"/>
                  <a:gd name="T20" fmla="*/ 91 w 107"/>
                  <a:gd name="T21" fmla="*/ 51 h 85"/>
                  <a:gd name="T22" fmla="*/ 79 w 107"/>
                  <a:gd name="T23" fmla="*/ 85 h 85"/>
                  <a:gd name="T24" fmla="*/ 75 w 107"/>
                  <a:gd name="T25" fmla="*/ 83 h 85"/>
                  <a:gd name="T26" fmla="*/ 76 w 107"/>
                  <a:gd name="T27" fmla="*/ 79 h 85"/>
                  <a:gd name="T28" fmla="*/ 77 w 107"/>
                  <a:gd name="T29" fmla="*/ 76 h 85"/>
                  <a:gd name="T30" fmla="*/ 75 w 107"/>
                  <a:gd name="T31" fmla="*/ 72 h 85"/>
                  <a:gd name="T32" fmla="*/ 72 w 107"/>
                  <a:gd name="T33" fmla="*/ 70 h 85"/>
                  <a:gd name="T34" fmla="*/ 15 w 107"/>
                  <a:gd name="T35" fmla="*/ 49 h 85"/>
                  <a:gd name="T36" fmla="*/ 11 w 107"/>
                  <a:gd name="T37" fmla="*/ 49 h 85"/>
                  <a:gd name="T38" fmla="*/ 8 w 107"/>
                  <a:gd name="T39" fmla="*/ 50 h 85"/>
                  <a:gd name="T40" fmla="*/ 6 w 107"/>
                  <a:gd name="T41" fmla="*/ 54 h 85"/>
                  <a:gd name="T42" fmla="*/ 4 w 107"/>
                  <a:gd name="T43" fmla="*/ 57 h 85"/>
                  <a:gd name="T44" fmla="*/ 0 w 107"/>
                  <a:gd name="T45" fmla="*/ 56 h 85"/>
                  <a:gd name="T46" fmla="*/ 13 w 107"/>
                  <a:gd name="T47" fmla="*/ 19 h 85"/>
                  <a:gd name="T48" fmla="*/ 18 w 107"/>
                  <a:gd name="T49" fmla="*/ 10 h 85"/>
                  <a:gd name="T50" fmla="*/ 24 w 107"/>
                  <a:gd name="T51" fmla="*/ 3 h 85"/>
                  <a:gd name="T52" fmla="*/ 32 w 107"/>
                  <a:gd name="T53" fmla="*/ 0 h 85"/>
                  <a:gd name="T54" fmla="*/ 41 w 107"/>
                  <a:gd name="T55" fmla="*/ 1 h 85"/>
                  <a:gd name="T56" fmla="*/ 49 w 107"/>
                  <a:gd name="T57" fmla="*/ 6 h 85"/>
                  <a:gd name="T58" fmla="*/ 53 w 107"/>
                  <a:gd name="T59" fmla="*/ 12 h 85"/>
                  <a:gd name="T60" fmla="*/ 55 w 107"/>
                  <a:gd name="T61" fmla="*/ 19 h 85"/>
                  <a:gd name="T62" fmla="*/ 56 w 107"/>
                  <a:gd name="T63" fmla="*/ 28 h 85"/>
                  <a:gd name="T64" fmla="*/ 72 w 107"/>
                  <a:gd name="T65" fmla="*/ 23 h 85"/>
                  <a:gd name="T66" fmla="*/ 89 w 107"/>
                  <a:gd name="T67" fmla="*/ 19 h 85"/>
                  <a:gd name="T68" fmla="*/ 95 w 107"/>
                  <a:gd name="T69" fmla="*/ 16 h 85"/>
                  <a:gd name="T70" fmla="*/ 99 w 107"/>
                  <a:gd name="T71" fmla="*/ 13 h 85"/>
                  <a:gd name="T72" fmla="*/ 102 w 107"/>
                  <a:gd name="T73" fmla="*/ 10 h 85"/>
                  <a:gd name="T74" fmla="*/ 103 w 107"/>
                  <a:gd name="T75" fmla="*/ 6 h 85"/>
                  <a:gd name="T76" fmla="*/ 107 w 107"/>
                  <a:gd name="T77" fmla="*/ 8 h 85"/>
                  <a:gd name="T78" fmla="*/ 38 w 107"/>
                  <a:gd name="T79" fmla="*/ 15 h 85"/>
                  <a:gd name="T80" fmla="*/ 25 w 107"/>
                  <a:gd name="T81" fmla="*/ 15 h 85"/>
                  <a:gd name="T82" fmla="*/ 16 w 107"/>
                  <a:gd name="T83" fmla="*/ 25 h 85"/>
                  <a:gd name="T84" fmla="*/ 13 w 107"/>
                  <a:gd name="T85" fmla="*/ 35 h 85"/>
                  <a:gd name="T86" fmla="*/ 47 w 107"/>
                  <a:gd name="T87" fmla="*/ 47 h 85"/>
                  <a:gd name="T88" fmla="*/ 49 w 107"/>
                  <a:gd name="T89" fmla="*/ 40 h 85"/>
                  <a:gd name="T90" fmla="*/ 49 w 107"/>
                  <a:gd name="T91" fmla="*/ 25 h 85"/>
                  <a:gd name="T92" fmla="*/ 38 w 107"/>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85">
                    <a:moveTo>
                      <a:pt x="107" y="8"/>
                    </a:moveTo>
                    <a:cubicBezTo>
                      <a:pt x="99" y="29"/>
                      <a:pt x="99" y="29"/>
                      <a:pt x="99" y="29"/>
                    </a:cubicBezTo>
                    <a:cubicBezTo>
                      <a:pt x="90" y="31"/>
                      <a:pt x="82" y="33"/>
                      <a:pt x="76" y="35"/>
                    </a:cubicBezTo>
                    <a:cubicBezTo>
                      <a:pt x="69" y="37"/>
                      <a:pt x="62" y="39"/>
                      <a:pt x="54" y="41"/>
                    </a:cubicBezTo>
                    <a:cubicBezTo>
                      <a:pt x="51" y="49"/>
                      <a:pt x="51" y="49"/>
                      <a:pt x="51" y="49"/>
                    </a:cubicBezTo>
                    <a:cubicBezTo>
                      <a:pt x="76" y="58"/>
                      <a:pt x="76" y="58"/>
                      <a:pt x="76" y="58"/>
                    </a:cubicBezTo>
                    <a:cubicBezTo>
                      <a:pt x="78" y="59"/>
                      <a:pt x="79" y="59"/>
                      <a:pt x="80" y="59"/>
                    </a:cubicBezTo>
                    <a:cubicBezTo>
                      <a:pt x="81" y="59"/>
                      <a:pt x="82" y="58"/>
                      <a:pt x="83" y="57"/>
                    </a:cubicBezTo>
                    <a:cubicBezTo>
                      <a:pt x="84" y="57"/>
                      <a:pt x="85" y="56"/>
                      <a:pt x="85" y="54"/>
                    </a:cubicBezTo>
                    <a:cubicBezTo>
                      <a:pt x="86" y="52"/>
                      <a:pt x="87" y="51"/>
                      <a:pt x="87" y="50"/>
                    </a:cubicBezTo>
                    <a:cubicBezTo>
                      <a:pt x="91" y="51"/>
                      <a:pt x="91" y="51"/>
                      <a:pt x="91" y="51"/>
                    </a:cubicBezTo>
                    <a:cubicBezTo>
                      <a:pt x="79" y="85"/>
                      <a:pt x="79" y="85"/>
                      <a:pt x="79" y="85"/>
                    </a:cubicBezTo>
                    <a:cubicBezTo>
                      <a:pt x="75" y="83"/>
                      <a:pt x="75" y="83"/>
                      <a:pt x="75" y="83"/>
                    </a:cubicBezTo>
                    <a:cubicBezTo>
                      <a:pt x="75" y="82"/>
                      <a:pt x="76" y="81"/>
                      <a:pt x="76" y="79"/>
                    </a:cubicBezTo>
                    <a:cubicBezTo>
                      <a:pt x="76" y="78"/>
                      <a:pt x="77" y="76"/>
                      <a:pt x="77" y="76"/>
                    </a:cubicBezTo>
                    <a:cubicBezTo>
                      <a:pt x="77" y="74"/>
                      <a:pt x="76" y="73"/>
                      <a:pt x="75" y="72"/>
                    </a:cubicBezTo>
                    <a:cubicBezTo>
                      <a:pt x="75" y="71"/>
                      <a:pt x="74" y="71"/>
                      <a:pt x="72" y="70"/>
                    </a:cubicBezTo>
                    <a:cubicBezTo>
                      <a:pt x="15" y="49"/>
                      <a:pt x="15" y="49"/>
                      <a:pt x="15" y="49"/>
                    </a:cubicBezTo>
                    <a:cubicBezTo>
                      <a:pt x="14" y="49"/>
                      <a:pt x="12" y="49"/>
                      <a:pt x="11" y="49"/>
                    </a:cubicBezTo>
                    <a:cubicBezTo>
                      <a:pt x="10" y="49"/>
                      <a:pt x="9" y="49"/>
                      <a:pt x="8" y="50"/>
                    </a:cubicBezTo>
                    <a:cubicBezTo>
                      <a:pt x="7" y="51"/>
                      <a:pt x="7" y="52"/>
                      <a:pt x="6" y="54"/>
                    </a:cubicBezTo>
                    <a:cubicBezTo>
                      <a:pt x="5" y="55"/>
                      <a:pt x="4" y="56"/>
                      <a:pt x="4" y="57"/>
                    </a:cubicBezTo>
                    <a:cubicBezTo>
                      <a:pt x="0" y="56"/>
                      <a:pt x="0" y="56"/>
                      <a:pt x="0" y="56"/>
                    </a:cubicBezTo>
                    <a:cubicBezTo>
                      <a:pt x="13" y="19"/>
                      <a:pt x="13" y="19"/>
                      <a:pt x="13" y="19"/>
                    </a:cubicBezTo>
                    <a:cubicBezTo>
                      <a:pt x="15" y="16"/>
                      <a:pt x="16" y="13"/>
                      <a:pt x="18" y="10"/>
                    </a:cubicBezTo>
                    <a:cubicBezTo>
                      <a:pt x="20" y="7"/>
                      <a:pt x="22" y="5"/>
                      <a:pt x="24" y="3"/>
                    </a:cubicBezTo>
                    <a:cubicBezTo>
                      <a:pt x="26" y="2"/>
                      <a:pt x="29" y="1"/>
                      <a:pt x="32" y="0"/>
                    </a:cubicBezTo>
                    <a:cubicBezTo>
                      <a:pt x="35" y="0"/>
                      <a:pt x="38" y="0"/>
                      <a:pt x="41" y="1"/>
                    </a:cubicBezTo>
                    <a:cubicBezTo>
                      <a:pt x="44" y="2"/>
                      <a:pt x="47" y="4"/>
                      <a:pt x="49" y="6"/>
                    </a:cubicBezTo>
                    <a:cubicBezTo>
                      <a:pt x="51" y="7"/>
                      <a:pt x="52" y="9"/>
                      <a:pt x="53" y="12"/>
                    </a:cubicBezTo>
                    <a:cubicBezTo>
                      <a:pt x="54" y="14"/>
                      <a:pt x="55" y="17"/>
                      <a:pt x="55" y="19"/>
                    </a:cubicBezTo>
                    <a:cubicBezTo>
                      <a:pt x="56" y="22"/>
                      <a:pt x="56" y="25"/>
                      <a:pt x="56" y="28"/>
                    </a:cubicBezTo>
                    <a:cubicBezTo>
                      <a:pt x="62" y="26"/>
                      <a:pt x="68" y="25"/>
                      <a:pt x="72" y="23"/>
                    </a:cubicBezTo>
                    <a:cubicBezTo>
                      <a:pt x="77" y="22"/>
                      <a:pt x="82" y="20"/>
                      <a:pt x="89" y="19"/>
                    </a:cubicBezTo>
                    <a:cubicBezTo>
                      <a:pt x="91" y="18"/>
                      <a:pt x="94" y="17"/>
                      <a:pt x="95" y="16"/>
                    </a:cubicBezTo>
                    <a:cubicBezTo>
                      <a:pt x="97" y="15"/>
                      <a:pt x="98" y="14"/>
                      <a:pt x="99" y="13"/>
                    </a:cubicBezTo>
                    <a:cubicBezTo>
                      <a:pt x="100" y="12"/>
                      <a:pt x="101" y="11"/>
                      <a:pt x="102" y="10"/>
                    </a:cubicBezTo>
                    <a:cubicBezTo>
                      <a:pt x="102" y="8"/>
                      <a:pt x="103" y="7"/>
                      <a:pt x="103" y="6"/>
                    </a:cubicBezTo>
                    <a:cubicBezTo>
                      <a:pt x="107" y="8"/>
                      <a:pt x="107" y="8"/>
                      <a:pt x="107" y="8"/>
                    </a:cubicBezTo>
                    <a:close/>
                    <a:moveTo>
                      <a:pt x="38" y="15"/>
                    </a:moveTo>
                    <a:cubicBezTo>
                      <a:pt x="33" y="14"/>
                      <a:pt x="28" y="14"/>
                      <a:pt x="25" y="15"/>
                    </a:cubicBezTo>
                    <a:cubicBezTo>
                      <a:pt x="21" y="17"/>
                      <a:pt x="18" y="20"/>
                      <a:pt x="16" y="25"/>
                    </a:cubicBezTo>
                    <a:cubicBezTo>
                      <a:pt x="13" y="35"/>
                      <a:pt x="13" y="35"/>
                      <a:pt x="13" y="35"/>
                    </a:cubicBezTo>
                    <a:cubicBezTo>
                      <a:pt x="47" y="47"/>
                      <a:pt x="47" y="47"/>
                      <a:pt x="47" y="47"/>
                    </a:cubicBezTo>
                    <a:cubicBezTo>
                      <a:pt x="49" y="40"/>
                      <a:pt x="49" y="40"/>
                      <a:pt x="49" y="40"/>
                    </a:cubicBezTo>
                    <a:cubicBezTo>
                      <a:pt x="51" y="35"/>
                      <a:pt x="51" y="30"/>
                      <a:pt x="49" y="25"/>
                    </a:cubicBezTo>
                    <a:cubicBezTo>
                      <a:pt x="47" y="21"/>
                      <a:pt x="43" y="17"/>
                      <a:pt x="3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ṡḷíḑê">
                <a:extLst>
                  <a:ext uri="{FF2B5EF4-FFF2-40B4-BE49-F238E27FC236}">
                    <a16:creationId xmlns:a16="http://schemas.microsoft.com/office/drawing/2014/main" id="{E2EE9D71-CC10-483C-A696-14CAE046E1D7}"/>
                  </a:ext>
                </a:extLst>
              </p:cNvPr>
              <p:cNvSpPr/>
              <p:nvPr/>
            </p:nvSpPr>
            <p:spPr bwMode="auto">
              <a:xfrm>
                <a:off x="4360467" y="3546476"/>
                <a:ext cx="149225" cy="115888"/>
              </a:xfrm>
              <a:custGeom>
                <a:avLst/>
                <a:gdLst>
                  <a:gd name="T0" fmla="*/ 52 w 89"/>
                  <a:gd name="T1" fmla="*/ 10 h 69"/>
                  <a:gd name="T2" fmla="*/ 60 w 89"/>
                  <a:gd name="T3" fmla="*/ 8 h 69"/>
                  <a:gd name="T4" fmla="*/ 68 w 89"/>
                  <a:gd name="T5" fmla="*/ 8 h 69"/>
                  <a:gd name="T6" fmla="*/ 84 w 89"/>
                  <a:gd name="T7" fmla="*/ 20 h 69"/>
                  <a:gd name="T8" fmla="*/ 88 w 89"/>
                  <a:gd name="T9" fmla="*/ 41 h 69"/>
                  <a:gd name="T10" fmla="*/ 84 w 89"/>
                  <a:gd name="T11" fmla="*/ 52 h 69"/>
                  <a:gd name="T12" fmla="*/ 78 w 89"/>
                  <a:gd name="T13" fmla="*/ 61 h 69"/>
                  <a:gd name="T14" fmla="*/ 81 w 89"/>
                  <a:gd name="T15" fmla="*/ 64 h 69"/>
                  <a:gd name="T16" fmla="*/ 80 w 89"/>
                  <a:gd name="T17" fmla="*/ 69 h 69"/>
                  <a:gd name="T18" fmla="*/ 52 w 89"/>
                  <a:gd name="T19" fmla="*/ 64 h 69"/>
                  <a:gd name="T20" fmla="*/ 53 w 89"/>
                  <a:gd name="T21" fmla="*/ 59 h 69"/>
                  <a:gd name="T22" fmla="*/ 63 w 89"/>
                  <a:gd name="T23" fmla="*/ 58 h 69"/>
                  <a:gd name="T24" fmla="*/ 72 w 89"/>
                  <a:gd name="T25" fmla="*/ 54 h 69"/>
                  <a:gd name="T26" fmla="*/ 79 w 89"/>
                  <a:gd name="T27" fmla="*/ 48 h 69"/>
                  <a:gd name="T28" fmla="*/ 83 w 89"/>
                  <a:gd name="T29" fmla="*/ 39 h 69"/>
                  <a:gd name="T30" fmla="*/ 83 w 89"/>
                  <a:gd name="T31" fmla="*/ 32 h 69"/>
                  <a:gd name="T32" fmla="*/ 81 w 89"/>
                  <a:gd name="T33" fmla="*/ 26 h 69"/>
                  <a:gd name="T34" fmla="*/ 77 w 89"/>
                  <a:gd name="T35" fmla="*/ 23 h 69"/>
                  <a:gd name="T36" fmla="*/ 71 w 89"/>
                  <a:gd name="T37" fmla="*/ 21 h 69"/>
                  <a:gd name="T38" fmla="*/ 61 w 89"/>
                  <a:gd name="T39" fmla="*/ 22 h 69"/>
                  <a:gd name="T40" fmla="*/ 53 w 89"/>
                  <a:gd name="T41" fmla="*/ 29 h 69"/>
                  <a:gd name="T42" fmla="*/ 48 w 89"/>
                  <a:gd name="T43" fmla="*/ 37 h 69"/>
                  <a:gd name="T44" fmla="*/ 43 w 89"/>
                  <a:gd name="T45" fmla="*/ 44 h 69"/>
                  <a:gd name="T46" fmla="*/ 33 w 89"/>
                  <a:gd name="T47" fmla="*/ 54 h 69"/>
                  <a:gd name="T48" fmla="*/ 19 w 89"/>
                  <a:gd name="T49" fmla="*/ 55 h 69"/>
                  <a:gd name="T50" fmla="*/ 10 w 89"/>
                  <a:gd name="T51" fmla="*/ 51 h 69"/>
                  <a:gd name="T52" fmla="*/ 4 w 89"/>
                  <a:gd name="T53" fmla="*/ 44 h 69"/>
                  <a:gd name="T54" fmla="*/ 1 w 89"/>
                  <a:gd name="T55" fmla="*/ 35 h 69"/>
                  <a:gd name="T56" fmla="*/ 1 w 89"/>
                  <a:gd name="T57" fmla="*/ 26 h 69"/>
                  <a:gd name="T58" fmla="*/ 5 w 89"/>
                  <a:gd name="T59" fmla="*/ 16 h 69"/>
                  <a:gd name="T60" fmla="*/ 10 w 89"/>
                  <a:gd name="T61" fmla="*/ 8 h 69"/>
                  <a:gd name="T62" fmla="*/ 7 w 89"/>
                  <a:gd name="T63" fmla="*/ 5 h 69"/>
                  <a:gd name="T64" fmla="*/ 8 w 89"/>
                  <a:gd name="T65" fmla="*/ 0 h 69"/>
                  <a:gd name="T66" fmla="*/ 35 w 89"/>
                  <a:gd name="T67" fmla="*/ 5 h 69"/>
                  <a:gd name="T68" fmla="*/ 35 w 89"/>
                  <a:gd name="T69" fmla="*/ 10 h 69"/>
                  <a:gd name="T70" fmla="*/ 25 w 89"/>
                  <a:gd name="T71" fmla="*/ 11 h 69"/>
                  <a:gd name="T72" fmla="*/ 16 w 89"/>
                  <a:gd name="T73" fmla="*/ 14 h 69"/>
                  <a:gd name="T74" fmla="*/ 10 w 89"/>
                  <a:gd name="T75" fmla="*/ 19 h 69"/>
                  <a:gd name="T76" fmla="*/ 6 w 89"/>
                  <a:gd name="T77" fmla="*/ 27 h 69"/>
                  <a:gd name="T78" fmla="*/ 8 w 89"/>
                  <a:gd name="T79" fmla="*/ 37 h 69"/>
                  <a:gd name="T80" fmla="*/ 16 w 89"/>
                  <a:gd name="T81" fmla="*/ 43 h 69"/>
                  <a:gd name="T82" fmla="*/ 25 w 89"/>
                  <a:gd name="T83" fmla="*/ 42 h 69"/>
                  <a:gd name="T84" fmla="*/ 32 w 89"/>
                  <a:gd name="T85" fmla="*/ 36 h 69"/>
                  <a:gd name="T86" fmla="*/ 37 w 89"/>
                  <a:gd name="T87" fmla="*/ 28 h 69"/>
                  <a:gd name="T88" fmla="*/ 42 w 89"/>
                  <a:gd name="T89" fmla="*/ 21 h 69"/>
                  <a:gd name="T90" fmla="*/ 47 w 89"/>
                  <a:gd name="T91" fmla="*/ 15 h 69"/>
                  <a:gd name="T92" fmla="*/ 52 w 89"/>
                  <a:gd name="T93"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9" h="69">
                    <a:moveTo>
                      <a:pt x="52" y="10"/>
                    </a:moveTo>
                    <a:cubicBezTo>
                      <a:pt x="55" y="9"/>
                      <a:pt x="57" y="8"/>
                      <a:pt x="60" y="8"/>
                    </a:cubicBezTo>
                    <a:cubicBezTo>
                      <a:pt x="62" y="7"/>
                      <a:pt x="65" y="7"/>
                      <a:pt x="68" y="8"/>
                    </a:cubicBezTo>
                    <a:cubicBezTo>
                      <a:pt x="75" y="9"/>
                      <a:pt x="81" y="13"/>
                      <a:pt x="84" y="20"/>
                    </a:cubicBezTo>
                    <a:cubicBezTo>
                      <a:pt x="88" y="26"/>
                      <a:pt x="89" y="33"/>
                      <a:pt x="88" y="41"/>
                    </a:cubicBezTo>
                    <a:cubicBezTo>
                      <a:pt x="87" y="45"/>
                      <a:pt x="86" y="48"/>
                      <a:pt x="84" y="52"/>
                    </a:cubicBezTo>
                    <a:cubicBezTo>
                      <a:pt x="82" y="55"/>
                      <a:pt x="80" y="58"/>
                      <a:pt x="78" y="61"/>
                    </a:cubicBezTo>
                    <a:cubicBezTo>
                      <a:pt x="81" y="64"/>
                      <a:pt x="81" y="64"/>
                      <a:pt x="81" y="64"/>
                    </a:cubicBezTo>
                    <a:cubicBezTo>
                      <a:pt x="80" y="69"/>
                      <a:pt x="80" y="69"/>
                      <a:pt x="80" y="69"/>
                    </a:cubicBezTo>
                    <a:cubicBezTo>
                      <a:pt x="52" y="64"/>
                      <a:pt x="52" y="64"/>
                      <a:pt x="52" y="64"/>
                    </a:cubicBezTo>
                    <a:cubicBezTo>
                      <a:pt x="53" y="59"/>
                      <a:pt x="53" y="59"/>
                      <a:pt x="53" y="59"/>
                    </a:cubicBezTo>
                    <a:cubicBezTo>
                      <a:pt x="57" y="59"/>
                      <a:pt x="60" y="58"/>
                      <a:pt x="63" y="58"/>
                    </a:cubicBezTo>
                    <a:cubicBezTo>
                      <a:pt x="66" y="57"/>
                      <a:pt x="69" y="56"/>
                      <a:pt x="72" y="54"/>
                    </a:cubicBezTo>
                    <a:cubicBezTo>
                      <a:pt x="75" y="52"/>
                      <a:pt x="77" y="50"/>
                      <a:pt x="79" y="48"/>
                    </a:cubicBezTo>
                    <a:cubicBezTo>
                      <a:pt x="81" y="46"/>
                      <a:pt x="82" y="43"/>
                      <a:pt x="83" y="39"/>
                    </a:cubicBezTo>
                    <a:cubicBezTo>
                      <a:pt x="83" y="36"/>
                      <a:pt x="83" y="34"/>
                      <a:pt x="83" y="32"/>
                    </a:cubicBezTo>
                    <a:cubicBezTo>
                      <a:pt x="83" y="30"/>
                      <a:pt x="82" y="28"/>
                      <a:pt x="81" y="26"/>
                    </a:cubicBezTo>
                    <a:cubicBezTo>
                      <a:pt x="80" y="25"/>
                      <a:pt x="79" y="24"/>
                      <a:pt x="77" y="23"/>
                    </a:cubicBezTo>
                    <a:cubicBezTo>
                      <a:pt x="75" y="22"/>
                      <a:pt x="73" y="21"/>
                      <a:pt x="71" y="21"/>
                    </a:cubicBezTo>
                    <a:cubicBezTo>
                      <a:pt x="68" y="20"/>
                      <a:pt x="65" y="20"/>
                      <a:pt x="61" y="22"/>
                    </a:cubicBezTo>
                    <a:cubicBezTo>
                      <a:pt x="58" y="23"/>
                      <a:pt x="56" y="25"/>
                      <a:pt x="53" y="29"/>
                    </a:cubicBezTo>
                    <a:cubicBezTo>
                      <a:pt x="52" y="31"/>
                      <a:pt x="50" y="34"/>
                      <a:pt x="48" y="37"/>
                    </a:cubicBezTo>
                    <a:cubicBezTo>
                      <a:pt x="46" y="40"/>
                      <a:pt x="45" y="42"/>
                      <a:pt x="43" y="44"/>
                    </a:cubicBezTo>
                    <a:cubicBezTo>
                      <a:pt x="40" y="49"/>
                      <a:pt x="37" y="52"/>
                      <a:pt x="33" y="54"/>
                    </a:cubicBezTo>
                    <a:cubicBezTo>
                      <a:pt x="29" y="56"/>
                      <a:pt x="24" y="56"/>
                      <a:pt x="19" y="55"/>
                    </a:cubicBezTo>
                    <a:cubicBezTo>
                      <a:pt x="16" y="54"/>
                      <a:pt x="13" y="53"/>
                      <a:pt x="10" y="51"/>
                    </a:cubicBezTo>
                    <a:cubicBezTo>
                      <a:pt x="8" y="49"/>
                      <a:pt x="6" y="47"/>
                      <a:pt x="4" y="44"/>
                    </a:cubicBezTo>
                    <a:cubicBezTo>
                      <a:pt x="2" y="42"/>
                      <a:pt x="1" y="39"/>
                      <a:pt x="1" y="35"/>
                    </a:cubicBezTo>
                    <a:cubicBezTo>
                      <a:pt x="0" y="32"/>
                      <a:pt x="0" y="29"/>
                      <a:pt x="1" y="26"/>
                    </a:cubicBezTo>
                    <a:cubicBezTo>
                      <a:pt x="2" y="22"/>
                      <a:pt x="3" y="18"/>
                      <a:pt x="5" y="16"/>
                    </a:cubicBezTo>
                    <a:cubicBezTo>
                      <a:pt x="7" y="13"/>
                      <a:pt x="8" y="10"/>
                      <a:pt x="10" y="8"/>
                    </a:cubicBezTo>
                    <a:cubicBezTo>
                      <a:pt x="7" y="5"/>
                      <a:pt x="7" y="5"/>
                      <a:pt x="7" y="5"/>
                    </a:cubicBezTo>
                    <a:cubicBezTo>
                      <a:pt x="8" y="0"/>
                      <a:pt x="8" y="0"/>
                      <a:pt x="8" y="0"/>
                    </a:cubicBezTo>
                    <a:cubicBezTo>
                      <a:pt x="35" y="5"/>
                      <a:pt x="35" y="5"/>
                      <a:pt x="35" y="5"/>
                    </a:cubicBezTo>
                    <a:cubicBezTo>
                      <a:pt x="35" y="10"/>
                      <a:pt x="35" y="10"/>
                      <a:pt x="35" y="10"/>
                    </a:cubicBezTo>
                    <a:cubicBezTo>
                      <a:pt x="31" y="10"/>
                      <a:pt x="28" y="11"/>
                      <a:pt x="25" y="11"/>
                    </a:cubicBezTo>
                    <a:cubicBezTo>
                      <a:pt x="22" y="12"/>
                      <a:pt x="19" y="12"/>
                      <a:pt x="16" y="14"/>
                    </a:cubicBezTo>
                    <a:cubicBezTo>
                      <a:pt x="14" y="15"/>
                      <a:pt x="12" y="17"/>
                      <a:pt x="10" y="19"/>
                    </a:cubicBezTo>
                    <a:cubicBezTo>
                      <a:pt x="8" y="21"/>
                      <a:pt x="7" y="24"/>
                      <a:pt x="6" y="27"/>
                    </a:cubicBezTo>
                    <a:cubicBezTo>
                      <a:pt x="5" y="31"/>
                      <a:pt x="6" y="34"/>
                      <a:pt x="8" y="37"/>
                    </a:cubicBezTo>
                    <a:cubicBezTo>
                      <a:pt x="10" y="40"/>
                      <a:pt x="12" y="42"/>
                      <a:pt x="16" y="43"/>
                    </a:cubicBezTo>
                    <a:cubicBezTo>
                      <a:pt x="19" y="44"/>
                      <a:pt x="22" y="43"/>
                      <a:pt x="25" y="42"/>
                    </a:cubicBezTo>
                    <a:cubicBezTo>
                      <a:pt x="28" y="41"/>
                      <a:pt x="30" y="39"/>
                      <a:pt x="32" y="36"/>
                    </a:cubicBezTo>
                    <a:cubicBezTo>
                      <a:pt x="34" y="34"/>
                      <a:pt x="36" y="31"/>
                      <a:pt x="37" y="28"/>
                    </a:cubicBezTo>
                    <a:cubicBezTo>
                      <a:pt x="39" y="26"/>
                      <a:pt x="40" y="23"/>
                      <a:pt x="42" y="21"/>
                    </a:cubicBezTo>
                    <a:cubicBezTo>
                      <a:pt x="44" y="19"/>
                      <a:pt x="45" y="17"/>
                      <a:pt x="47" y="15"/>
                    </a:cubicBezTo>
                    <a:cubicBezTo>
                      <a:pt x="49" y="13"/>
                      <a:pt x="50" y="12"/>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ļiḑè">
                <a:extLst>
                  <a:ext uri="{FF2B5EF4-FFF2-40B4-BE49-F238E27FC236}">
                    <a16:creationId xmlns:a16="http://schemas.microsoft.com/office/drawing/2014/main" id="{AAD40361-1E89-4B3C-AAAF-E1468E2FE4AE}"/>
                  </a:ext>
                </a:extLst>
              </p:cNvPr>
              <p:cNvSpPr/>
              <p:nvPr/>
            </p:nvSpPr>
            <p:spPr bwMode="auto">
              <a:xfrm>
                <a:off x="4381104" y="3465513"/>
                <a:ext cx="141288" cy="69850"/>
              </a:xfrm>
              <a:custGeom>
                <a:avLst/>
                <a:gdLst>
                  <a:gd name="T0" fmla="*/ 85 w 85"/>
                  <a:gd name="T1" fmla="*/ 4 h 42"/>
                  <a:gd name="T2" fmla="*/ 84 w 85"/>
                  <a:gd name="T3" fmla="*/ 42 h 42"/>
                  <a:gd name="T4" fmla="*/ 80 w 85"/>
                  <a:gd name="T5" fmla="*/ 41 h 42"/>
                  <a:gd name="T6" fmla="*/ 79 w 85"/>
                  <a:gd name="T7" fmla="*/ 37 h 42"/>
                  <a:gd name="T8" fmla="*/ 79 w 85"/>
                  <a:gd name="T9" fmla="*/ 32 h 42"/>
                  <a:gd name="T10" fmla="*/ 77 w 85"/>
                  <a:gd name="T11" fmla="*/ 30 h 42"/>
                  <a:gd name="T12" fmla="*/ 73 w 85"/>
                  <a:gd name="T13" fmla="*/ 28 h 42"/>
                  <a:gd name="T14" fmla="*/ 12 w 85"/>
                  <a:gd name="T15" fmla="*/ 26 h 42"/>
                  <a:gd name="T16" fmla="*/ 9 w 85"/>
                  <a:gd name="T17" fmla="*/ 27 h 42"/>
                  <a:gd name="T18" fmla="*/ 6 w 85"/>
                  <a:gd name="T19" fmla="*/ 30 h 42"/>
                  <a:gd name="T20" fmla="*/ 5 w 85"/>
                  <a:gd name="T21" fmla="*/ 34 h 42"/>
                  <a:gd name="T22" fmla="*/ 4 w 85"/>
                  <a:gd name="T23" fmla="*/ 38 h 42"/>
                  <a:gd name="T24" fmla="*/ 0 w 85"/>
                  <a:gd name="T25" fmla="*/ 38 h 42"/>
                  <a:gd name="T26" fmla="*/ 1 w 85"/>
                  <a:gd name="T27" fmla="*/ 0 h 42"/>
                  <a:gd name="T28" fmla="*/ 5 w 85"/>
                  <a:gd name="T29" fmla="*/ 0 h 42"/>
                  <a:gd name="T30" fmla="*/ 6 w 85"/>
                  <a:gd name="T31" fmla="*/ 5 h 42"/>
                  <a:gd name="T32" fmla="*/ 6 w 85"/>
                  <a:gd name="T33" fmla="*/ 9 h 42"/>
                  <a:gd name="T34" fmla="*/ 9 w 85"/>
                  <a:gd name="T35" fmla="*/ 12 h 42"/>
                  <a:gd name="T36" fmla="*/ 12 w 85"/>
                  <a:gd name="T37" fmla="*/ 13 h 42"/>
                  <a:gd name="T38" fmla="*/ 73 w 85"/>
                  <a:gd name="T39" fmla="*/ 16 h 42"/>
                  <a:gd name="T40" fmla="*/ 77 w 85"/>
                  <a:gd name="T41" fmla="*/ 15 h 42"/>
                  <a:gd name="T42" fmla="*/ 79 w 85"/>
                  <a:gd name="T43" fmla="*/ 12 h 42"/>
                  <a:gd name="T44" fmla="*/ 80 w 85"/>
                  <a:gd name="T45" fmla="*/ 8 h 42"/>
                  <a:gd name="T46" fmla="*/ 81 w 85"/>
                  <a:gd name="T47" fmla="*/ 3 h 42"/>
                  <a:gd name="T48" fmla="*/ 85 w 85"/>
                  <a:gd name="T4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42">
                    <a:moveTo>
                      <a:pt x="85" y="4"/>
                    </a:moveTo>
                    <a:cubicBezTo>
                      <a:pt x="84" y="42"/>
                      <a:pt x="84" y="42"/>
                      <a:pt x="84" y="42"/>
                    </a:cubicBezTo>
                    <a:cubicBezTo>
                      <a:pt x="80" y="41"/>
                      <a:pt x="80" y="41"/>
                      <a:pt x="80" y="41"/>
                    </a:cubicBezTo>
                    <a:cubicBezTo>
                      <a:pt x="80" y="40"/>
                      <a:pt x="79" y="39"/>
                      <a:pt x="79" y="37"/>
                    </a:cubicBezTo>
                    <a:cubicBezTo>
                      <a:pt x="79" y="35"/>
                      <a:pt x="79" y="33"/>
                      <a:pt x="79" y="32"/>
                    </a:cubicBezTo>
                    <a:cubicBezTo>
                      <a:pt x="78" y="31"/>
                      <a:pt x="78" y="30"/>
                      <a:pt x="77" y="30"/>
                    </a:cubicBezTo>
                    <a:cubicBezTo>
                      <a:pt x="76" y="29"/>
                      <a:pt x="75" y="29"/>
                      <a:pt x="73" y="28"/>
                    </a:cubicBezTo>
                    <a:cubicBezTo>
                      <a:pt x="12" y="26"/>
                      <a:pt x="12" y="26"/>
                      <a:pt x="12" y="26"/>
                    </a:cubicBezTo>
                    <a:cubicBezTo>
                      <a:pt x="11" y="26"/>
                      <a:pt x="10" y="26"/>
                      <a:pt x="9" y="27"/>
                    </a:cubicBezTo>
                    <a:cubicBezTo>
                      <a:pt x="8" y="27"/>
                      <a:pt x="7" y="28"/>
                      <a:pt x="6" y="30"/>
                    </a:cubicBezTo>
                    <a:cubicBezTo>
                      <a:pt x="6" y="31"/>
                      <a:pt x="5" y="32"/>
                      <a:pt x="5" y="34"/>
                    </a:cubicBezTo>
                    <a:cubicBezTo>
                      <a:pt x="4" y="36"/>
                      <a:pt x="4" y="37"/>
                      <a:pt x="4" y="38"/>
                    </a:cubicBezTo>
                    <a:cubicBezTo>
                      <a:pt x="0" y="38"/>
                      <a:pt x="0" y="38"/>
                      <a:pt x="0" y="38"/>
                    </a:cubicBezTo>
                    <a:cubicBezTo>
                      <a:pt x="1" y="0"/>
                      <a:pt x="1" y="0"/>
                      <a:pt x="1" y="0"/>
                    </a:cubicBezTo>
                    <a:cubicBezTo>
                      <a:pt x="5" y="0"/>
                      <a:pt x="5" y="0"/>
                      <a:pt x="5" y="0"/>
                    </a:cubicBezTo>
                    <a:cubicBezTo>
                      <a:pt x="5" y="2"/>
                      <a:pt x="5" y="3"/>
                      <a:pt x="6" y="5"/>
                    </a:cubicBezTo>
                    <a:cubicBezTo>
                      <a:pt x="6" y="7"/>
                      <a:pt x="6" y="8"/>
                      <a:pt x="6" y="9"/>
                    </a:cubicBezTo>
                    <a:cubicBezTo>
                      <a:pt x="7" y="11"/>
                      <a:pt x="7" y="12"/>
                      <a:pt x="9" y="12"/>
                    </a:cubicBezTo>
                    <a:cubicBezTo>
                      <a:pt x="10" y="13"/>
                      <a:pt x="11" y="13"/>
                      <a:pt x="12" y="13"/>
                    </a:cubicBezTo>
                    <a:cubicBezTo>
                      <a:pt x="73" y="16"/>
                      <a:pt x="73" y="16"/>
                      <a:pt x="73" y="16"/>
                    </a:cubicBezTo>
                    <a:cubicBezTo>
                      <a:pt x="74" y="16"/>
                      <a:pt x="75" y="16"/>
                      <a:pt x="77" y="15"/>
                    </a:cubicBezTo>
                    <a:cubicBezTo>
                      <a:pt x="78" y="15"/>
                      <a:pt x="78" y="14"/>
                      <a:pt x="79" y="12"/>
                    </a:cubicBezTo>
                    <a:cubicBezTo>
                      <a:pt x="79" y="11"/>
                      <a:pt x="80" y="10"/>
                      <a:pt x="80" y="8"/>
                    </a:cubicBezTo>
                    <a:cubicBezTo>
                      <a:pt x="81" y="6"/>
                      <a:pt x="81" y="5"/>
                      <a:pt x="81" y="3"/>
                    </a:cubicBezTo>
                    <a:lnTo>
                      <a:pt x="8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işḻîḓê">
                <a:extLst>
                  <a:ext uri="{FF2B5EF4-FFF2-40B4-BE49-F238E27FC236}">
                    <a16:creationId xmlns:a16="http://schemas.microsoft.com/office/drawing/2014/main" id="{958E7372-08EA-4510-9564-E0A716875084}"/>
                  </a:ext>
                </a:extLst>
              </p:cNvPr>
              <p:cNvSpPr/>
              <p:nvPr/>
            </p:nvSpPr>
            <p:spPr bwMode="auto">
              <a:xfrm>
                <a:off x="4382692" y="3332163"/>
                <a:ext cx="142875" cy="123825"/>
              </a:xfrm>
              <a:custGeom>
                <a:avLst/>
                <a:gdLst>
                  <a:gd name="T0" fmla="*/ 23 w 86"/>
                  <a:gd name="T1" fmla="*/ 0 h 74"/>
                  <a:gd name="T2" fmla="*/ 23 w 86"/>
                  <a:gd name="T3" fmla="*/ 4 h 74"/>
                  <a:gd name="T4" fmla="*/ 18 w 86"/>
                  <a:gd name="T5" fmla="*/ 6 h 74"/>
                  <a:gd name="T6" fmla="*/ 13 w 86"/>
                  <a:gd name="T7" fmla="*/ 10 h 74"/>
                  <a:gd name="T8" fmla="*/ 8 w 86"/>
                  <a:gd name="T9" fmla="*/ 13 h 74"/>
                  <a:gd name="T10" fmla="*/ 6 w 86"/>
                  <a:gd name="T11" fmla="*/ 18 h 74"/>
                  <a:gd name="T12" fmla="*/ 6 w 86"/>
                  <a:gd name="T13" fmla="*/ 22 h 74"/>
                  <a:gd name="T14" fmla="*/ 6 w 86"/>
                  <a:gd name="T15" fmla="*/ 27 h 74"/>
                  <a:gd name="T16" fmla="*/ 6 w 86"/>
                  <a:gd name="T17" fmla="*/ 31 h 74"/>
                  <a:gd name="T18" fmla="*/ 73 w 86"/>
                  <a:gd name="T19" fmla="*/ 30 h 74"/>
                  <a:gd name="T20" fmla="*/ 77 w 86"/>
                  <a:gd name="T21" fmla="*/ 29 h 74"/>
                  <a:gd name="T22" fmla="*/ 79 w 86"/>
                  <a:gd name="T23" fmla="*/ 26 h 74"/>
                  <a:gd name="T24" fmla="*/ 80 w 86"/>
                  <a:gd name="T25" fmla="*/ 21 h 74"/>
                  <a:gd name="T26" fmla="*/ 81 w 86"/>
                  <a:gd name="T27" fmla="*/ 16 h 74"/>
                  <a:gd name="T28" fmla="*/ 85 w 86"/>
                  <a:gd name="T29" fmla="*/ 16 h 74"/>
                  <a:gd name="T30" fmla="*/ 86 w 86"/>
                  <a:gd name="T31" fmla="*/ 56 h 74"/>
                  <a:gd name="T32" fmla="*/ 82 w 86"/>
                  <a:gd name="T33" fmla="*/ 56 h 74"/>
                  <a:gd name="T34" fmla="*/ 81 w 86"/>
                  <a:gd name="T35" fmla="*/ 51 h 74"/>
                  <a:gd name="T36" fmla="*/ 80 w 86"/>
                  <a:gd name="T37" fmla="*/ 46 h 74"/>
                  <a:gd name="T38" fmla="*/ 78 w 86"/>
                  <a:gd name="T39" fmla="*/ 43 h 74"/>
                  <a:gd name="T40" fmla="*/ 74 w 86"/>
                  <a:gd name="T41" fmla="*/ 42 h 74"/>
                  <a:gd name="T42" fmla="*/ 6 w 86"/>
                  <a:gd name="T43" fmla="*/ 43 h 74"/>
                  <a:gd name="T44" fmla="*/ 6 w 86"/>
                  <a:gd name="T45" fmla="*/ 47 h 74"/>
                  <a:gd name="T46" fmla="*/ 6 w 86"/>
                  <a:gd name="T47" fmla="*/ 51 h 74"/>
                  <a:gd name="T48" fmla="*/ 7 w 86"/>
                  <a:gd name="T49" fmla="*/ 57 h 74"/>
                  <a:gd name="T50" fmla="*/ 9 w 86"/>
                  <a:gd name="T51" fmla="*/ 61 h 74"/>
                  <a:gd name="T52" fmla="*/ 14 w 86"/>
                  <a:gd name="T53" fmla="*/ 65 h 74"/>
                  <a:gd name="T54" fmla="*/ 20 w 86"/>
                  <a:gd name="T55" fmla="*/ 68 h 74"/>
                  <a:gd name="T56" fmla="*/ 25 w 86"/>
                  <a:gd name="T57" fmla="*/ 69 h 74"/>
                  <a:gd name="T58" fmla="*/ 25 w 86"/>
                  <a:gd name="T59" fmla="*/ 74 h 74"/>
                  <a:gd name="T60" fmla="*/ 2 w 86"/>
                  <a:gd name="T61" fmla="*/ 74 h 74"/>
                  <a:gd name="T62" fmla="*/ 0 w 86"/>
                  <a:gd name="T63" fmla="*/ 1 h 74"/>
                  <a:gd name="T64" fmla="*/ 23 w 86"/>
                  <a:gd name="T6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74">
                    <a:moveTo>
                      <a:pt x="23" y="0"/>
                    </a:moveTo>
                    <a:cubicBezTo>
                      <a:pt x="23" y="4"/>
                      <a:pt x="23" y="4"/>
                      <a:pt x="23" y="4"/>
                    </a:cubicBezTo>
                    <a:cubicBezTo>
                      <a:pt x="22" y="5"/>
                      <a:pt x="20" y="5"/>
                      <a:pt x="18" y="6"/>
                    </a:cubicBezTo>
                    <a:cubicBezTo>
                      <a:pt x="16" y="7"/>
                      <a:pt x="15" y="8"/>
                      <a:pt x="13" y="10"/>
                    </a:cubicBezTo>
                    <a:cubicBezTo>
                      <a:pt x="11" y="11"/>
                      <a:pt x="10" y="12"/>
                      <a:pt x="8" y="13"/>
                    </a:cubicBezTo>
                    <a:cubicBezTo>
                      <a:pt x="7" y="15"/>
                      <a:pt x="6" y="16"/>
                      <a:pt x="6" y="18"/>
                    </a:cubicBezTo>
                    <a:cubicBezTo>
                      <a:pt x="6" y="19"/>
                      <a:pt x="6" y="20"/>
                      <a:pt x="6" y="22"/>
                    </a:cubicBezTo>
                    <a:cubicBezTo>
                      <a:pt x="6" y="24"/>
                      <a:pt x="6" y="26"/>
                      <a:pt x="6" y="27"/>
                    </a:cubicBezTo>
                    <a:cubicBezTo>
                      <a:pt x="6" y="31"/>
                      <a:pt x="6" y="31"/>
                      <a:pt x="6" y="31"/>
                    </a:cubicBezTo>
                    <a:cubicBezTo>
                      <a:pt x="73" y="30"/>
                      <a:pt x="73" y="30"/>
                      <a:pt x="73" y="30"/>
                    </a:cubicBezTo>
                    <a:cubicBezTo>
                      <a:pt x="74" y="30"/>
                      <a:pt x="76" y="29"/>
                      <a:pt x="77" y="29"/>
                    </a:cubicBezTo>
                    <a:cubicBezTo>
                      <a:pt x="78" y="28"/>
                      <a:pt x="78" y="27"/>
                      <a:pt x="79" y="26"/>
                    </a:cubicBezTo>
                    <a:cubicBezTo>
                      <a:pt x="79" y="25"/>
                      <a:pt x="80" y="23"/>
                      <a:pt x="80" y="21"/>
                    </a:cubicBezTo>
                    <a:cubicBezTo>
                      <a:pt x="81" y="19"/>
                      <a:pt x="81" y="17"/>
                      <a:pt x="81" y="16"/>
                    </a:cubicBezTo>
                    <a:cubicBezTo>
                      <a:pt x="85" y="16"/>
                      <a:pt x="85" y="16"/>
                      <a:pt x="85" y="16"/>
                    </a:cubicBezTo>
                    <a:cubicBezTo>
                      <a:pt x="86" y="56"/>
                      <a:pt x="86" y="56"/>
                      <a:pt x="86" y="56"/>
                    </a:cubicBezTo>
                    <a:cubicBezTo>
                      <a:pt x="82" y="56"/>
                      <a:pt x="82" y="56"/>
                      <a:pt x="82" y="56"/>
                    </a:cubicBezTo>
                    <a:cubicBezTo>
                      <a:pt x="81" y="55"/>
                      <a:pt x="81" y="53"/>
                      <a:pt x="81" y="51"/>
                    </a:cubicBezTo>
                    <a:cubicBezTo>
                      <a:pt x="81" y="48"/>
                      <a:pt x="80" y="47"/>
                      <a:pt x="80" y="46"/>
                    </a:cubicBezTo>
                    <a:cubicBezTo>
                      <a:pt x="79" y="45"/>
                      <a:pt x="79" y="44"/>
                      <a:pt x="78" y="43"/>
                    </a:cubicBezTo>
                    <a:cubicBezTo>
                      <a:pt x="77" y="42"/>
                      <a:pt x="75" y="42"/>
                      <a:pt x="74" y="42"/>
                    </a:cubicBezTo>
                    <a:cubicBezTo>
                      <a:pt x="6" y="43"/>
                      <a:pt x="6" y="43"/>
                      <a:pt x="6" y="43"/>
                    </a:cubicBezTo>
                    <a:cubicBezTo>
                      <a:pt x="6" y="47"/>
                      <a:pt x="6" y="47"/>
                      <a:pt x="6" y="47"/>
                    </a:cubicBezTo>
                    <a:cubicBezTo>
                      <a:pt x="6" y="48"/>
                      <a:pt x="6" y="50"/>
                      <a:pt x="6" y="51"/>
                    </a:cubicBezTo>
                    <a:cubicBezTo>
                      <a:pt x="6" y="53"/>
                      <a:pt x="6" y="55"/>
                      <a:pt x="7" y="57"/>
                    </a:cubicBezTo>
                    <a:cubicBezTo>
                      <a:pt x="7" y="58"/>
                      <a:pt x="8" y="59"/>
                      <a:pt x="9" y="61"/>
                    </a:cubicBezTo>
                    <a:cubicBezTo>
                      <a:pt x="11" y="62"/>
                      <a:pt x="12" y="63"/>
                      <a:pt x="14" y="65"/>
                    </a:cubicBezTo>
                    <a:cubicBezTo>
                      <a:pt x="16" y="66"/>
                      <a:pt x="18" y="67"/>
                      <a:pt x="20" y="68"/>
                    </a:cubicBezTo>
                    <a:cubicBezTo>
                      <a:pt x="22" y="68"/>
                      <a:pt x="23" y="69"/>
                      <a:pt x="25" y="69"/>
                    </a:cubicBezTo>
                    <a:cubicBezTo>
                      <a:pt x="25" y="74"/>
                      <a:pt x="25" y="74"/>
                      <a:pt x="25" y="74"/>
                    </a:cubicBezTo>
                    <a:cubicBezTo>
                      <a:pt x="2" y="74"/>
                      <a:pt x="2" y="74"/>
                      <a:pt x="2" y="74"/>
                    </a:cubicBezTo>
                    <a:cubicBezTo>
                      <a:pt x="0" y="1"/>
                      <a:pt x="0" y="1"/>
                      <a:pt x="0" y="1"/>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ṡḻíḑe">
                <a:extLst>
                  <a:ext uri="{FF2B5EF4-FFF2-40B4-BE49-F238E27FC236}">
                    <a16:creationId xmlns:a16="http://schemas.microsoft.com/office/drawing/2014/main" id="{F0DD98B6-9FC0-4FC2-89E7-03FBBEC09F66}"/>
                  </a:ext>
                </a:extLst>
              </p:cNvPr>
              <p:cNvSpPr/>
              <p:nvPr/>
            </p:nvSpPr>
            <p:spPr bwMode="auto">
              <a:xfrm>
                <a:off x="4344592" y="3192463"/>
                <a:ext cx="160338" cy="133350"/>
              </a:xfrm>
              <a:custGeom>
                <a:avLst/>
                <a:gdLst>
                  <a:gd name="T0" fmla="*/ 4 w 96"/>
                  <a:gd name="T1" fmla="*/ 0 h 80"/>
                  <a:gd name="T2" fmla="*/ 5 w 96"/>
                  <a:gd name="T3" fmla="*/ 3 h 80"/>
                  <a:gd name="T4" fmla="*/ 8 w 96"/>
                  <a:gd name="T5" fmla="*/ 6 h 80"/>
                  <a:gd name="T6" fmla="*/ 10 w 96"/>
                  <a:gd name="T7" fmla="*/ 8 h 80"/>
                  <a:gd name="T8" fmla="*/ 15 w 96"/>
                  <a:gd name="T9" fmla="*/ 11 h 80"/>
                  <a:gd name="T10" fmla="*/ 30 w 96"/>
                  <a:gd name="T11" fmla="*/ 16 h 80"/>
                  <a:gd name="T12" fmla="*/ 49 w 96"/>
                  <a:gd name="T13" fmla="*/ 22 h 80"/>
                  <a:gd name="T14" fmla="*/ 55 w 96"/>
                  <a:gd name="T15" fmla="*/ 23 h 80"/>
                  <a:gd name="T16" fmla="*/ 62 w 96"/>
                  <a:gd name="T17" fmla="*/ 22 h 80"/>
                  <a:gd name="T18" fmla="*/ 78 w 96"/>
                  <a:gd name="T19" fmla="*/ 19 h 80"/>
                  <a:gd name="T20" fmla="*/ 81 w 96"/>
                  <a:gd name="T21" fmla="*/ 17 h 80"/>
                  <a:gd name="T22" fmla="*/ 83 w 96"/>
                  <a:gd name="T23" fmla="*/ 13 h 80"/>
                  <a:gd name="T24" fmla="*/ 83 w 96"/>
                  <a:gd name="T25" fmla="*/ 9 h 80"/>
                  <a:gd name="T26" fmla="*/ 83 w 96"/>
                  <a:gd name="T27" fmla="*/ 4 h 80"/>
                  <a:gd name="T28" fmla="*/ 87 w 96"/>
                  <a:gd name="T29" fmla="*/ 3 h 80"/>
                  <a:gd name="T30" fmla="*/ 96 w 96"/>
                  <a:gd name="T31" fmla="*/ 41 h 80"/>
                  <a:gd name="T32" fmla="*/ 92 w 96"/>
                  <a:gd name="T33" fmla="*/ 42 h 80"/>
                  <a:gd name="T34" fmla="*/ 90 w 96"/>
                  <a:gd name="T35" fmla="*/ 37 h 80"/>
                  <a:gd name="T36" fmla="*/ 88 w 96"/>
                  <a:gd name="T37" fmla="*/ 33 h 80"/>
                  <a:gd name="T38" fmla="*/ 85 w 96"/>
                  <a:gd name="T39" fmla="*/ 31 h 80"/>
                  <a:gd name="T40" fmla="*/ 81 w 96"/>
                  <a:gd name="T41" fmla="*/ 31 h 80"/>
                  <a:gd name="T42" fmla="*/ 61 w 96"/>
                  <a:gd name="T43" fmla="*/ 35 h 80"/>
                  <a:gd name="T44" fmla="*/ 58 w 96"/>
                  <a:gd name="T45" fmla="*/ 37 h 80"/>
                  <a:gd name="T46" fmla="*/ 53 w 96"/>
                  <a:gd name="T47" fmla="*/ 41 h 80"/>
                  <a:gd name="T48" fmla="*/ 41 w 96"/>
                  <a:gd name="T49" fmla="*/ 52 h 80"/>
                  <a:gd name="T50" fmla="*/ 29 w 96"/>
                  <a:gd name="T51" fmla="*/ 63 h 80"/>
                  <a:gd name="T52" fmla="*/ 25 w 96"/>
                  <a:gd name="T53" fmla="*/ 67 h 80"/>
                  <a:gd name="T54" fmla="*/ 23 w 96"/>
                  <a:gd name="T55" fmla="*/ 71 h 80"/>
                  <a:gd name="T56" fmla="*/ 22 w 96"/>
                  <a:gd name="T57" fmla="*/ 75 h 80"/>
                  <a:gd name="T58" fmla="*/ 22 w 96"/>
                  <a:gd name="T59" fmla="*/ 79 h 80"/>
                  <a:gd name="T60" fmla="*/ 18 w 96"/>
                  <a:gd name="T61" fmla="*/ 80 h 80"/>
                  <a:gd name="T62" fmla="*/ 10 w 96"/>
                  <a:gd name="T63" fmla="*/ 45 h 80"/>
                  <a:gd name="T64" fmla="*/ 14 w 96"/>
                  <a:gd name="T65" fmla="*/ 44 h 80"/>
                  <a:gd name="T66" fmla="*/ 17 w 96"/>
                  <a:gd name="T67" fmla="*/ 52 h 80"/>
                  <a:gd name="T68" fmla="*/ 19 w 96"/>
                  <a:gd name="T69" fmla="*/ 54 h 80"/>
                  <a:gd name="T70" fmla="*/ 20 w 96"/>
                  <a:gd name="T71" fmla="*/ 53 h 80"/>
                  <a:gd name="T72" fmla="*/ 22 w 96"/>
                  <a:gd name="T73" fmla="*/ 52 h 80"/>
                  <a:gd name="T74" fmla="*/ 25 w 96"/>
                  <a:gd name="T75" fmla="*/ 49 h 80"/>
                  <a:gd name="T76" fmla="*/ 29 w 96"/>
                  <a:gd name="T77" fmla="*/ 46 h 80"/>
                  <a:gd name="T78" fmla="*/ 38 w 96"/>
                  <a:gd name="T79" fmla="*/ 38 h 80"/>
                  <a:gd name="T80" fmla="*/ 49 w 96"/>
                  <a:gd name="T81" fmla="*/ 28 h 80"/>
                  <a:gd name="T82" fmla="*/ 23 w 96"/>
                  <a:gd name="T83" fmla="*/ 19 h 80"/>
                  <a:gd name="T84" fmla="*/ 12 w 96"/>
                  <a:gd name="T85" fmla="*/ 17 h 80"/>
                  <a:gd name="T86" fmla="*/ 10 w 96"/>
                  <a:gd name="T87" fmla="*/ 18 h 80"/>
                  <a:gd name="T88" fmla="*/ 10 w 96"/>
                  <a:gd name="T89" fmla="*/ 21 h 80"/>
                  <a:gd name="T90" fmla="*/ 10 w 96"/>
                  <a:gd name="T91" fmla="*/ 25 h 80"/>
                  <a:gd name="T92" fmla="*/ 11 w 96"/>
                  <a:gd name="T93" fmla="*/ 29 h 80"/>
                  <a:gd name="T94" fmla="*/ 6 w 96"/>
                  <a:gd name="T95" fmla="*/ 30 h 80"/>
                  <a:gd name="T96" fmla="*/ 0 w 96"/>
                  <a:gd name="T97" fmla="*/ 1 h 80"/>
                  <a:gd name="T98" fmla="*/ 4 w 96"/>
                  <a:gd name="T9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80">
                    <a:moveTo>
                      <a:pt x="4" y="0"/>
                    </a:moveTo>
                    <a:cubicBezTo>
                      <a:pt x="4" y="1"/>
                      <a:pt x="5" y="2"/>
                      <a:pt x="5" y="3"/>
                    </a:cubicBezTo>
                    <a:cubicBezTo>
                      <a:pt x="6" y="4"/>
                      <a:pt x="7" y="5"/>
                      <a:pt x="8" y="6"/>
                    </a:cubicBezTo>
                    <a:cubicBezTo>
                      <a:pt x="9" y="7"/>
                      <a:pt x="10" y="8"/>
                      <a:pt x="10" y="8"/>
                    </a:cubicBezTo>
                    <a:cubicBezTo>
                      <a:pt x="11" y="9"/>
                      <a:pt x="13" y="10"/>
                      <a:pt x="15" y="11"/>
                    </a:cubicBezTo>
                    <a:cubicBezTo>
                      <a:pt x="20" y="13"/>
                      <a:pt x="25" y="14"/>
                      <a:pt x="30" y="16"/>
                    </a:cubicBezTo>
                    <a:cubicBezTo>
                      <a:pt x="35" y="17"/>
                      <a:pt x="41" y="19"/>
                      <a:pt x="49" y="22"/>
                    </a:cubicBezTo>
                    <a:cubicBezTo>
                      <a:pt x="52" y="22"/>
                      <a:pt x="54" y="23"/>
                      <a:pt x="55" y="23"/>
                    </a:cubicBezTo>
                    <a:cubicBezTo>
                      <a:pt x="57" y="23"/>
                      <a:pt x="59" y="23"/>
                      <a:pt x="62" y="22"/>
                    </a:cubicBezTo>
                    <a:cubicBezTo>
                      <a:pt x="78" y="19"/>
                      <a:pt x="78" y="19"/>
                      <a:pt x="78" y="19"/>
                    </a:cubicBezTo>
                    <a:cubicBezTo>
                      <a:pt x="79" y="18"/>
                      <a:pt x="80" y="18"/>
                      <a:pt x="81" y="17"/>
                    </a:cubicBezTo>
                    <a:cubicBezTo>
                      <a:pt x="82" y="16"/>
                      <a:pt x="83" y="15"/>
                      <a:pt x="83" y="13"/>
                    </a:cubicBezTo>
                    <a:cubicBezTo>
                      <a:pt x="83" y="13"/>
                      <a:pt x="83" y="11"/>
                      <a:pt x="83" y="9"/>
                    </a:cubicBezTo>
                    <a:cubicBezTo>
                      <a:pt x="83" y="7"/>
                      <a:pt x="83" y="5"/>
                      <a:pt x="83" y="4"/>
                    </a:cubicBezTo>
                    <a:cubicBezTo>
                      <a:pt x="87" y="3"/>
                      <a:pt x="87" y="3"/>
                      <a:pt x="87" y="3"/>
                    </a:cubicBezTo>
                    <a:cubicBezTo>
                      <a:pt x="96" y="41"/>
                      <a:pt x="96" y="41"/>
                      <a:pt x="96" y="41"/>
                    </a:cubicBezTo>
                    <a:cubicBezTo>
                      <a:pt x="92" y="42"/>
                      <a:pt x="92" y="42"/>
                      <a:pt x="92" y="42"/>
                    </a:cubicBezTo>
                    <a:cubicBezTo>
                      <a:pt x="91" y="41"/>
                      <a:pt x="91" y="39"/>
                      <a:pt x="90" y="37"/>
                    </a:cubicBezTo>
                    <a:cubicBezTo>
                      <a:pt x="89" y="35"/>
                      <a:pt x="89" y="34"/>
                      <a:pt x="88" y="33"/>
                    </a:cubicBezTo>
                    <a:cubicBezTo>
                      <a:pt x="87" y="32"/>
                      <a:pt x="86" y="31"/>
                      <a:pt x="85" y="31"/>
                    </a:cubicBezTo>
                    <a:cubicBezTo>
                      <a:pt x="84" y="30"/>
                      <a:pt x="83" y="30"/>
                      <a:pt x="81" y="31"/>
                    </a:cubicBezTo>
                    <a:cubicBezTo>
                      <a:pt x="61" y="35"/>
                      <a:pt x="61" y="35"/>
                      <a:pt x="61" y="35"/>
                    </a:cubicBezTo>
                    <a:cubicBezTo>
                      <a:pt x="61" y="36"/>
                      <a:pt x="60" y="36"/>
                      <a:pt x="58" y="37"/>
                    </a:cubicBezTo>
                    <a:cubicBezTo>
                      <a:pt x="57" y="38"/>
                      <a:pt x="55" y="40"/>
                      <a:pt x="53" y="41"/>
                    </a:cubicBezTo>
                    <a:cubicBezTo>
                      <a:pt x="49" y="45"/>
                      <a:pt x="45" y="48"/>
                      <a:pt x="41" y="52"/>
                    </a:cubicBezTo>
                    <a:cubicBezTo>
                      <a:pt x="36" y="56"/>
                      <a:pt x="32" y="60"/>
                      <a:pt x="29" y="63"/>
                    </a:cubicBezTo>
                    <a:cubicBezTo>
                      <a:pt x="27" y="65"/>
                      <a:pt x="26" y="66"/>
                      <a:pt x="25" y="67"/>
                    </a:cubicBezTo>
                    <a:cubicBezTo>
                      <a:pt x="24" y="69"/>
                      <a:pt x="23" y="70"/>
                      <a:pt x="23" y="71"/>
                    </a:cubicBezTo>
                    <a:cubicBezTo>
                      <a:pt x="22" y="72"/>
                      <a:pt x="22" y="74"/>
                      <a:pt x="22" y="75"/>
                    </a:cubicBezTo>
                    <a:cubicBezTo>
                      <a:pt x="22" y="76"/>
                      <a:pt x="22" y="78"/>
                      <a:pt x="22" y="79"/>
                    </a:cubicBezTo>
                    <a:cubicBezTo>
                      <a:pt x="18" y="80"/>
                      <a:pt x="18" y="80"/>
                      <a:pt x="18" y="80"/>
                    </a:cubicBezTo>
                    <a:cubicBezTo>
                      <a:pt x="10" y="45"/>
                      <a:pt x="10" y="45"/>
                      <a:pt x="10" y="45"/>
                    </a:cubicBezTo>
                    <a:cubicBezTo>
                      <a:pt x="14" y="44"/>
                      <a:pt x="14" y="44"/>
                      <a:pt x="14" y="44"/>
                    </a:cubicBezTo>
                    <a:cubicBezTo>
                      <a:pt x="15" y="48"/>
                      <a:pt x="16" y="50"/>
                      <a:pt x="17" y="52"/>
                    </a:cubicBezTo>
                    <a:cubicBezTo>
                      <a:pt x="18" y="53"/>
                      <a:pt x="18" y="54"/>
                      <a:pt x="19" y="54"/>
                    </a:cubicBezTo>
                    <a:cubicBezTo>
                      <a:pt x="20" y="54"/>
                      <a:pt x="20" y="54"/>
                      <a:pt x="20" y="53"/>
                    </a:cubicBezTo>
                    <a:cubicBezTo>
                      <a:pt x="21" y="53"/>
                      <a:pt x="22" y="52"/>
                      <a:pt x="22" y="52"/>
                    </a:cubicBezTo>
                    <a:cubicBezTo>
                      <a:pt x="23" y="51"/>
                      <a:pt x="24" y="50"/>
                      <a:pt x="25" y="49"/>
                    </a:cubicBezTo>
                    <a:cubicBezTo>
                      <a:pt x="27" y="48"/>
                      <a:pt x="28" y="47"/>
                      <a:pt x="29" y="46"/>
                    </a:cubicBezTo>
                    <a:cubicBezTo>
                      <a:pt x="32" y="44"/>
                      <a:pt x="35" y="41"/>
                      <a:pt x="38" y="38"/>
                    </a:cubicBezTo>
                    <a:cubicBezTo>
                      <a:pt x="41" y="36"/>
                      <a:pt x="45" y="32"/>
                      <a:pt x="49" y="28"/>
                    </a:cubicBezTo>
                    <a:cubicBezTo>
                      <a:pt x="38" y="24"/>
                      <a:pt x="29" y="21"/>
                      <a:pt x="23" y="19"/>
                    </a:cubicBezTo>
                    <a:cubicBezTo>
                      <a:pt x="17" y="17"/>
                      <a:pt x="13" y="16"/>
                      <a:pt x="12" y="17"/>
                    </a:cubicBezTo>
                    <a:cubicBezTo>
                      <a:pt x="11" y="17"/>
                      <a:pt x="11" y="17"/>
                      <a:pt x="10" y="18"/>
                    </a:cubicBezTo>
                    <a:cubicBezTo>
                      <a:pt x="10" y="19"/>
                      <a:pt x="10" y="20"/>
                      <a:pt x="10" y="21"/>
                    </a:cubicBezTo>
                    <a:cubicBezTo>
                      <a:pt x="10" y="22"/>
                      <a:pt x="10" y="24"/>
                      <a:pt x="10" y="25"/>
                    </a:cubicBezTo>
                    <a:cubicBezTo>
                      <a:pt x="10" y="26"/>
                      <a:pt x="10" y="27"/>
                      <a:pt x="11" y="29"/>
                    </a:cubicBezTo>
                    <a:cubicBezTo>
                      <a:pt x="6" y="30"/>
                      <a:pt x="6" y="30"/>
                      <a:pt x="6" y="30"/>
                    </a:cubicBezTo>
                    <a:cubicBezTo>
                      <a:pt x="0" y="1"/>
                      <a:pt x="0" y="1"/>
                      <a:pt x="0"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ṣľíďè">
                <a:extLst>
                  <a:ext uri="{FF2B5EF4-FFF2-40B4-BE49-F238E27FC236}">
                    <a16:creationId xmlns:a16="http://schemas.microsoft.com/office/drawing/2014/main" id="{39926393-CB5D-4203-9CE6-A52C6DC1E666}"/>
                  </a:ext>
                </a:extLst>
              </p:cNvPr>
              <p:cNvSpPr/>
              <p:nvPr/>
            </p:nvSpPr>
            <p:spPr bwMode="auto">
              <a:xfrm>
                <a:off x="4090592" y="2903538"/>
                <a:ext cx="250825" cy="234950"/>
              </a:xfrm>
              <a:custGeom>
                <a:avLst/>
                <a:gdLst>
                  <a:gd name="T0" fmla="*/ 33 w 151"/>
                  <a:gd name="T1" fmla="*/ 116 h 140"/>
                  <a:gd name="T2" fmla="*/ 33 w 151"/>
                  <a:gd name="T3" fmla="*/ 97 h 140"/>
                  <a:gd name="T4" fmla="*/ 20 w 151"/>
                  <a:gd name="T5" fmla="*/ 72 h 140"/>
                  <a:gd name="T6" fmla="*/ 50 w 151"/>
                  <a:gd name="T7" fmla="*/ 90 h 140"/>
                  <a:gd name="T8" fmla="*/ 70 w 151"/>
                  <a:gd name="T9" fmla="*/ 81 h 140"/>
                  <a:gd name="T10" fmla="*/ 37 w 151"/>
                  <a:gd name="T11" fmla="*/ 67 h 140"/>
                  <a:gd name="T12" fmla="*/ 71 w 151"/>
                  <a:gd name="T13" fmla="*/ 69 h 140"/>
                  <a:gd name="T14" fmla="*/ 103 w 151"/>
                  <a:gd name="T15" fmla="*/ 82 h 140"/>
                  <a:gd name="T16" fmla="*/ 66 w 151"/>
                  <a:gd name="T17" fmla="*/ 62 h 140"/>
                  <a:gd name="T18" fmla="*/ 30 w 151"/>
                  <a:gd name="T19" fmla="*/ 55 h 140"/>
                  <a:gd name="T20" fmla="*/ 5 w 151"/>
                  <a:gd name="T21" fmla="*/ 52 h 140"/>
                  <a:gd name="T22" fmla="*/ 35 w 151"/>
                  <a:gd name="T23" fmla="*/ 39 h 140"/>
                  <a:gd name="T24" fmla="*/ 60 w 151"/>
                  <a:gd name="T25" fmla="*/ 18 h 140"/>
                  <a:gd name="T26" fmla="*/ 75 w 151"/>
                  <a:gd name="T27" fmla="*/ 7 h 140"/>
                  <a:gd name="T28" fmla="*/ 56 w 151"/>
                  <a:gd name="T29" fmla="*/ 43 h 140"/>
                  <a:gd name="T30" fmla="*/ 91 w 151"/>
                  <a:gd name="T31" fmla="*/ 3 h 140"/>
                  <a:gd name="T32" fmla="*/ 103 w 151"/>
                  <a:gd name="T33" fmla="*/ 10 h 140"/>
                  <a:gd name="T34" fmla="*/ 119 w 151"/>
                  <a:gd name="T35" fmla="*/ 21 h 140"/>
                  <a:gd name="T36" fmla="*/ 131 w 151"/>
                  <a:gd name="T37" fmla="*/ 33 h 140"/>
                  <a:gd name="T38" fmla="*/ 120 w 151"/>
                  <a:gd name="T39" fmla="*/ 43 h 140"/>
                  <a:gd name="T40" fmla="*/ 127 w 151"/>
                  <a:gd name="T41" fmla="*/ 51 h 140"/>
                  <a:gd name="T42" fmla="*/ 146 w 151"/>
                  <a:gd name="T43" fmla="*/ 57 h 140"/>
                  <a:gd name="T44" fmla="*/ 116 w 151"/>
                  <a:gd name="T45" fmla="*/ 79 h 140"/>
                  <a:gd name="T46" fmla="*/ 111 w 151"/>
                  <a:gd name="T47" fmla="*/ 102 h 140"/>
                  <a:gd name="T48" fmla="*/ 82 w 151"/>
                  <a:gd name="T49" fmla="*/ 96 h 140"/>
                  <a:gd name="T50" fmla="*/ 95 w 151"/>
                  <a:gd name="T51" fmla="*/ 115 h 140"/>
                  <a:gd name="T52" fmla="*/ 65 w 151"/>
                  <a:gd name="T53" fmla="*/ 114 h 140"/>
                  <a:gd name="T54" fmla="*/ 20 w 151"/>
                  <a:gd name="T55" fmla="*/ 135 h 140"/>
                  <a:gd name="T56" fmla="*/ 13 w 151"/>
                  <a:gd name="T57" fmla="*/ 108 h 140"/>
                  <a:gd name="T58" fmla="*/ 100 w 151"/>
                  <a:gd name="T59" fmla="*/ 20 h 140"/>
                  <a:gd name="T60" fmla="*/ 89 w 151"/>
                  <a:gd name="T61" fmla="*/ 29 h 140"/>
                  <a:gd name="T62" fmla="*/ 100 w 151"/>
                  <a:gd name="T63" fmla="*/ 27 h 140"/>
                  <a:gd name="T64" fmla="*/ 112 w 151"/>
                  <a:gd name="T65" fmla="*/ 50 h 140"/>
                  <a:gd name="T66" fmla="*/ 116 w 151"/>
                  <a:gd name="T67" fmla="*/ 58 h 140"/>
                  <a:gd name="T68" fmla="*/ 112 w 151"/>
                  <a:gd name="T69" fmla="*/ 50 h 140"/>
                  <a:gd name="T70" fmla="*/ 100 w 151"/>
                  <a:gd name="T71" fmla="*/ 41 h 140"/>
                  <a:gd name="T72" fmla="*/ 88 w 151"/>
                  <a:gd name="T73" fmla="*/ 60 h 140"/>
                  <a:gd name="T74" fmla="*/ 91 w 151"/>
                  <a:gd name="T75" fmla="*/ 60 h 140"/>
                  <a:gd name="T76" fmla="*/ 99 w 151"/>
                  <a:gd name="T77" fmla="*/ 63 h 140"/>
                  <a:gd name="T78" fmla="*/ 103 w 151"/>
                  <a:gd name="T79" fmla="*/ 64 h 140"/>
                  <a:gd name="T80" fmla="*/ 85 w 151"/>
                  <a:gd name="T81" fmla="*/ 42 h 140"/>
                  <a:gd name="T82" fmla="*/ 79 w 151"/>
                  <a:gd name="T83" fmla="*/ 5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40">
                    <a:moveTo>
                      <a:pt x="17" y="106"/>
                    </a:moveTo>
                    <a:cubicBezTo>
                      <a:pt x="22" y="110"/>
                      <a:pt x="32" y="116"/>
                      <a:pt x="33" y="116"/>
                    </a:cubicBezTo>
                    <a:cubicBezTo>
                      <a:pt x="36" y="116"/>
                      <a:pt x="41" y="117"/>
                      <a:pt x="46" y="105"/>
                    </a:cubicBezTo>
                    <a:cubicBezTo>
                      <a:pt x="46" y="105"/>
                      <a:pt x="42" y="100"/>
                      <a:pt x="33" y="97"/>
                    </a:cubicBezTo>
                    <a:cubicBezTo>
                      <a:pt x="26" y="95"/>
                      <a:pt x="15" y="92"/>
                      <a:pt x="14" y="78"/>
                    </a:cubicBezTo>
                    <a:cubicBezTo>
                      <a:pt x="13" y="73"/>
                      <a:pt x="14" y="71"/>
                      <a:pt x="20" y="72"/>
                    </a:cubicBezTo>
                    <a:cubicBezTo>
                      <a:pt x="21" y="72"/>
                      <a:pt x="23" y="73"/>
                      <a:pt x="25" y="74"/>
                    </a:cubicBezTo>
                    <a:cubicBezTo>
                      <a:pt x="32" y="78"/>
                      <a:pt x="48" y="93"/>
                      <a:pt x="50" y="90"/>
                    </a:cubicBezTo>
                    <a:cubicBezTo>
                      <a:pt x="52" y="86"/>
                      <a:pt x="51" y="84"/>
                      <a:pt x="54" y="83"/>
                    </a:cubicBezTo>
                    <a:cubicBezTo>
                      <a:pt x="57" y="82"/>
                      <a:pt x="74" y="85"/>
                      <a:pt x="70" y="81"/>
                    </a:cubicBezTo>
                    <a:cubicBezTo>
                      <a:pt x="67" y="78"/>
                      <a:pt x="57" y="75"/>
                      <a:pt x="50" y="75"/>
                    </a:cubicBezTo>
                    <a:cubicBezTo>
                      <a:pt x="45" y="75"/>
                      <a:pt x="39" y="73"/>
                      <a:pt x="37" y="67"/>
                    </a:cubicBezTo>
                    <a:cubicBezTo>
                      <a:pt x="35" y="59"/>
                      <a:pt x="39" y="60"/>
                      <a:pt x="46" y="61"/>
                    </a:cubicBezTo>
                    <a:cubicBezTo>
                      <a:pt x="51" y="62"/>
                      <a:pt x="59" y="64"/>
                      <a:pt x="71" y="69"/>
                    </a:cubicBezTo>
                    <a:cubicBezTo>
                      <a:pt x="97" y="81"/>
                      <a:pt x="105" y="91"/>
                      <a:pt x="106" y="87"/>
                    </a:cubicBezTo>
                    <a:cubicBezTo>
                      <a:pt x="106" y="86"/>
                      <a:pt x="105" y="84"/>
                      <a:pt x="103" y="82"/>
                    </a:cubicBezTo>
                    <a:cubicBezTo>
                      <a:pt x="98" y="78"/>
                      <a:pt x="88" y="73"/>
                      <a:pt x="83" y="69"/>
                    </a:cubicBezTo>
                    <a:cubicBezTo>
                      <a:pt x="75" y="65"/>
                      <a:pt x="73" y="63"/>
                      <a:pt x="66" y="62"/>
                    </a:cubicBezTo>
                    <a:cubicBezTo>
                      <a:pt x="60" y="62"/>
                      <a:pt x="63" y="62"/>
                      <a:pt x="57" y="59"/>
                    </a:cubicBezTo>
                    <a:cubicBezTo>
                      <a:pt x="51" y="54"/>
                      <a:pt x="37" y="48"/>
                      <a:pt x="30" y="55"/>
                    </a:cubicBezTo>
                    <a:cubicBezTo>
                      <a:pt x="19" y="64"/>
                      <a:pt x="6" y="71"/>
                      <a:pt x="3" y="64"/>
                    </a:cubicBezTo>
                    <a:cubicBezTo>
                      <a:pt x="1" y="57"/>
                      <a:pt x="0" y="56"/>
                      <a:pt x="5" y="52"/>
                    </a:cubicBezTo>
                    <a:cubicBezTo>
                      <a:pt x="10" y="49"/>
                      <a:pt x="20" y="35"/>
                      <a:pt x="21" y="34"/>
                    </a:cubicBezTo>
                    <a:cubicBezTo>
                      <a:pt x="32" y="29"/>
                      <a:pt x="33" y="35"/>
                      <a:pt x="35" y="39"/>
                    </a:cubicBezTo>
                    <a:cubicBezTo>
                      <a:pt x="36" y="41"/>
                      <a:pt x="40" y="41"/>
                      <a:pt x="43" y="41"/>
                    </a:cubicBezTo>
                    <a:cubicBezTo>
                      <a:pt x="49" y="33"/>
                      <a:pt x="57" y="22"/>
                      <a:pt x="60" y="18"/>
                    </a:cubicBezTo>
                    <a:cubicBezTo>
                      <a:pt x="62" y="14"/>
                      <a:pt x="63" y="7"/>
                      <a:pt x="68" y="4"/>
                    </a:cubicBezTo>
                    <a:cubicBezTo>
                      <a:pt x="73" y="0"/>
                      <a:pt x="74" y="2"/>
                      <a:pt x="75" y="7"/>
                    </a:cubicBezTo>
                    <a:cubicBezTo>
                      <a:pt x="75" y="11"/>
                      <a:pt x="75" y="17"/>
                      <a:pt x="73" y="20"/>
                    </a:cubicBezTo>
                    <a:cubicBezTo>
                      <a:pt x="70" y="25"/>
                      <a:pt x="55" y="41"/>
                      <a:pt x="56" y="43"/>
                    </a:cubicBezTo>
                    <a:cubicBezTo>
                      <a:pt x="56" y="46"/>
                      <a:pt x="58" y="48"/>
                      <a:pt x="61" y="44"/>
                    </a:cubicBezTo>
                    <a:cubicBezTo>
                      <a:pt x="65" y="40"/>
                      <a:pt x="89" y="5"/>
                      <a:pt x="91" y="3"/>
                    </a:cubicBezTo>
                    <a:cubicBezTo>
                      <a:pt x="93" y="2"/>
                      <a:pt x="96" y="4"/>
                      <a:pt x="98" y="7"/>
                    </a:cubicBezTo>
                    <a:cubicBezTo>
                      <a:pt x="100" y="9"/>
                      <a:pt x="100" y="11"/>
                      <a:pt x="103" y="10"/>
                    </a:cubicBezTo>
                    <a:cubicBezTo>
                      <a:pt x="105" y="9"/>
                      <a:pt x="111" y="11"/>
                      <a:pt x="111" y="13"/>
                    </a:cubicBezTo>
                    <a:cubicBezTo>
                      <a:pt x="111" y="16"/>
                      <a:pt x="114" y="25"/>
                      <a:pt x="119" y="21"/>
                    </a:cubicBezTo>
                    <a:cubicBezTo>
                      <a:pt x="124" y="17"/>
                      <a:pt x="127" y="11"/>
                      <a:pt x="132" y="14"/>
                    </a:cubicBezTo>
                    <a:cubicBezTo>
                      <a:pt x="136" y="16"/>
                      <a:pt x="138" y="31"/>
                      <a:pt x="131" y="33"/>
                    </a:cubicBezTo>
                    <a:cubicBezTo>
                      <a:pt x="123" y="34"/>
                      <a:pt x="119" y="36"/>
                      <a:pt x="119" y="36"/>
                    </a:cubicBezTo>
                    <a:cubicBezTo>
                      <a:pt x="119" y="36"/>
                      <a:pt x="122" y="43"/>
                      <a:pt x="120" y="43"/>
                    </a:cubicBezTo>
                    <a:cubicBezTo>
                      <a:pt x="118" y="44"/>
                      <a:pt x="118" y="49"/>
                      <a:pt x="121" y="51"/>
                    </a:cubicBezTo>
                    <a:cubicBezTo>
                      <a:pt x="124" y="53"/>
                      <a:pt x="130" y="60"/>
                      <a:pt x="127" y="51"/>
                    </a:cubicBezTo>
                    <a:cubicBezTo>
                      <a:pt x="124" y="42"/>
                      <a:pt x="120" y="37"/>
                      <a:pt x="124" y="38"/>
                    </a:cubicBezTo>
                    <a:cubicBezTo>
                      <a:pt x="132" y="38"/>
                      <a:pt x="151" y="46"/>
                      <a:pt x="146" y="57"/>
                    </a:cubicBezTo>
                    <a:cubicBezTo>
                      <a:pt x="144" y="60"/>
                      <a:pt x="141" y="64"/>
                      <a:pt x="133" y="67"/>
                    </a:cubicBezTo>
                    <a:cubicBezTo>
                      <a:pt x="117" y="75"/>
                      <a:pt x="111" y="78"/>
                      <a:pt x="116" y="79"/>
                    </a:cubicBezTo>
                    <a:cubicBezTo>
                      <a:pt x="121" y="79"/>
                      <a:pt x="131" y="86"/>
                      <a:pt x="130" y="102"/>
                    </a:cubicBezTo>
                    <a:cubicBezTo>
                      <a:pt x="130" y="102"/>
                      <a:pt x="127" y="115"/>
                      <a:pt x="111" y="102"/>
                    </a:cubicBezTo>
                    <a:cubicBezTo>
                      <a:pt x="111" y="102"/>
                      <a:pt x="98" y="91"/>
                      <a:pt x="92" y="96"/>
                    </a:cubicBezTo>
                    <a:cubicBezTo>
                      <a:pt x="92" y="96"/>
                      <a:pt x="87" y="97"/>
                      <a:pt x="82" y="96"/>
                    </a:cubicBezTo>
                    <a:cubicBezTo>
                      <a:pt x="77" y="95"/>
                      <a:pt x="64" y="96"/>
                      <a:pt x="72" y="102"/>
                    </a:cubicBezTo>
                    <a:cubicBezTo>
                      <a:pt x="79" y="107"/>
                      <a:pt x="94" y="111"/>
                      <a:pt x="95" y="115"/>
                    </a:cubicBezTo>
                    <a:cubicBezTo>
                      <a:pt x="95" y="120"/>
                      <a:pt x="94" y="137"/>
                      <a:pt x="85" y="131"/>
                    </a:cubicBezTo>
                    <a:cubicBezTo>
                      <a:pt x="75" y="126"/>
                      <a:pt x="73" y="115"/>
                      <a:pt x="65" y="114"/>
                    </a:cubicBezTo>
                    <a:cubicBezTo>
                      <a:pt x="58" y="114"/>
                      <a:pt x="56" y="129"/>
                      <a:pt x="45" y="133"/>
                    </a:cubicBezTo>
                    <a:cubicBezTo>
                      <a:pt x="35" y="137"/>
                      <a:pt x="23" y="140"/>
                      <a:pt x="20" y="135"/>
                    </a:cubicBezTo>
                    <a:cubicBezTo>
                      <a:pt x="17" y="130"/>
                      <a:pt x="19" y="124"/>
                      <a:pt x="17" y="119"/>
                    </a:cubicBezTo>
                    <a:cubicBezTo>
                      <a:pt x="15" y="116"/>
                      <a:pt x="14" y="111"/>
                      <a:pt x="13" y="108"/>
                    </a:cubicBezTo>
                    <a:cubicBezTo>
                      <a:pt x="12" y="101"/>
                      <a:pt x="12" y="102"/>
                      <a:pt x="17" y="106"/>
                    </a:cubicBezTo>
                    <a:close/>
                    <a:moveTo>
                      <a:pt x="100" y="20"/>
                    </a:moveTo>
                    <a:cubicBezTo>
                      <a:pt x="98" y="18"/>
                      <a:pt x="98" y="18"/>
                      <a:pt x="97" y="20"/>
                    </a:cubicBezTo>
                    <a:cubicBezTo>
                      <a:pt x="89" y="29"/>
                      <a:pt x="89" y="29"/>
                      <a:pt x="89" y="29"/>
                    </a:cubicBezTo>
                    <a:cubicBezTo>
                      <a:pt x="87" y="32"/>
                      <a:pt x="86" y="32"/>
                      <a:pt x="90" y="32"/>
                    </a:cubicBezTo>
                    <a:cubicBezTo>
                      <a:pt x="93" y="32"/>
                      <a:pt x="98" y="30"/>
                      <a:pt x="100" y="27"/>
                    </a:cubicBezTo>
                    <a:cubicBezTo>
                      <a:pt x="102" y="25"/>
                      <a:pt x="101" y="22"/>
                      <a:pt x="100" y="20"/>
                    </a:cubicBezTo>
                    <a:close/>
                    <a:moveTo>
                      <a:pt x="112" y="50"/>
                    </a:moveTo>
                    <a:cubicBezTo>
                      <a:pt x="110" y="50"/>
                      <a:pt x="109" y="51"/>
                      <a:pt x="110" y="53"/>
                    </a:cubicBezTo>
                    <a:cubicBezTo>
                      <a:pt x="110" y="54"/>
                      <a:pt x="114" y="58"/>
                      <a:pt x="116" y="58"/>
                    </a:cubicBezTo>
                    <a:cubicBezTo>
                      <a:pt x="117" y="59"/>
                      <a:pt x="117" y="58"/>
                      <a:pt x="118" y="58"/>
                    </a:cubicBezTo>
                    <a:cubicBezTo>
                      <a:pt x="121" y="56"/>
                      <a:pt x="112" y="50"/>
                      <a:pt x="112" y="50"/>
                    </a:cubicBezTo>
                    <a:close/>
                    <a:moveTo>
                      <a:pt x="101" y="44"/>
                    </a:moveTo>
                    <a:cubicBezTo>
                      <a:pt x="103" y="43"/>
                      <a:pt x="103" y="40"/>
                      <a:pt x="100" y="41"/>
                    </a:cubicBezTo>
                    <a:cubicBezTo>
                      <a:pt x="96" y="43"/>
                      <a:pt x="96" y="46"/>
                      <a:pt x="101" y="44"/>
                    </a:cubicBezTo>
                    <a:close/>
                    <a:moveTo>
                      <a:pt x="88" y="60"/>
                    </a:moveTo>
                    <a:cubicBezTo>
                      <a:pt x="88" y="60"/>
                      <a:pt x="87" y="61"/>
                      <a:pt x="88" y="62"/>
                    </a:cubicBezTo>
                    <a:cubicBezTo>
                      <a:pt x="89" y="63"/>
                      <a:pt x="90" y="62"/>
                      <a:pt x="91" y="60"/>
                    </a:cubicBezTo>
                    <a:cubicBezTo>
                      <a:pt x="91" y="59"/>
                      <a:pt x="88" y="60"/>
                      <a:pt x="88" y="60"/>
                    </a:cubicBezTo>
                    <a:close/>
                    <a:moveTo>
                      <a:pt x="99" y="63"/>
                    </a:moveTo>
                    <a:cubicBezTo>
                      <a:pt x="99" y="63"/>
                      <a:pt x="100" y="65"/>
                      <a:pt x="101" y="66"/>
                    </a:cubicBezTo>
                    <a:cubicBezTo>
                      <a:pt x="102" y="67"/>
                      <a:pt x="103" y="66"/>
                      <a:pt x="103" y="64"/>
                    </a:cubicBezTo>
                    <a:cubicBezTo>
                      <a:pt x="103" y="61"/>
                      <a:pt x="99" y="63"/>
                      <a:pt x="99" y="63"/>
                    </a:cubicBezTo>
                    <a:close/>
                    <a:moveTo>
                      <a:pt x="85" y="42"/>
                    </a:moveTo>
                    <a:cubicBezTo>
                      <a:pt x="83" y="37"/>
                      <a:pt x="73" y="45"/>
                      <a:pt x="71" y="47"/>
                    </a:cubicBezTo>
                    <a:cubicBezTo>
                      <a:pt x="69" y="50"/>
                      <a:pt x="75" y="50"/>
                      <a:pt x="79" y="50"/>
                    </a:cubicBezTo>
                    <a:cubicBezTo>
                      <a:pt x="83" y="50"/>
                      <a:pt x="87" y="46"/>
                      <a:pt x="8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işḻíḍê">
                <a:extLst>
                  <a:ext uri="{FF2B5EF4-FFF2-40B4-BE49-F238E27FC236}">
                    <a16:creationId xmlns:a16="http://schemas.microsoft.com/office/drawing/2014/main" id="{FDEED899-FEB3-4BFB-BD64-6F6BB2F2F28E}"/>
                  </a:ext>
                </a:extLst>
              </p:cNvPr>
              <p:cNvSpPr/>
              <p:nvPr/>
            </p:nvSpPr>
            <p:spPr bwMode="auto">
              <a:xfrm>
                <a:off x="3336529" y="3048001"/>
                <a:ext cx="922338" cy="860425"/>
              </a:xfrm>
              <a:custGeom>
                <a:avLst/>
                <a:gdLst>
                  <a:gd name="T0" fmla="*/ 289 w 552"/>
                  <a:gd name="T1" fmla="*/ 111 h 514"/>
                  <a:gd name="T2" fmla="*/ 290 w 552"/>
                  <a:gd name="T3" fmla="*/ 132 h 514"/>
                  <a:gd name="T4" fmla="*/ 315 w 552"/>
                  <a:gd name="T5" fmla="*/ 152 h 514"/>
                  <a:gd name="T6" fmla="*/ 239 w 552"/>
                  <a:gd name="T7" fmla="*/ 132 h 514"/>
                  <a:gd name="T8" fmla="*/ 259 w 552"/>
                  <a:gd name="T9" fmla="*/ 111 h 514"/>
                  <a:gd name="T10" fmla="*/ 236 w 552"/>
                  <a:gd name="T11" fmla="*/ 429 h 514"/>
                  <a:gd name="T12" fmla="*/ 236 w 552"/>
                  <a:gd name="T13" fmla="*/ 429 h 514"/>
                  <a:gd name="T14" fmla="*/ 308 w 552"/>
                  <a:gd name="T15" fmla="*/ 425 h 514"/>
                  <a:gd name="T16" fmla="*/ 320 w 552"/>
                  <a:gd name="T17" fmla="*/ 442 h 514"/>
                  <a:gd name="T18" fmla="*/ 312 w 552"/>
                  <a:gd name="T19" fmla="*/ 444 h 514"/>
                  <a:gd name="T20" fmla="*/ 311 w 552"/>
                  <a:gd name="T21" fmla="*/ 439 h 514"/>
                  <a:gd name="T22" fmla="*/ 262 w 552"/>
                  <a:gd name="T23" fmla="*/ 436 h 514"/>
                  <a:gd name="T24" fmla="*/ 268 w 552"/>
                  <a:gd name="T25" fmla="*/ 441 h 514"/>
                  <a:gd name="T26" fmla="*/ 262 w 552"/>
                  <a:gd name="T27" fmla="*/ 443 h 514"/>
                  <a:gd name="T28" fmla="*/ 294 w 552"/>
                  <a:gd name="T29" fmla="*/ 449 h 514"/>
                  <a:gd name="T30" fmla="*/ 285 w 552"/>
                  <a:gd name="T31" fmla="*/ 435 h 514"/>
                  <a:gd name="T32" fmla="*/ 281 w 552"/>
                  <a:gd name="T33" fmla="*/ 432 h 514"/>
                  <a:gd name="T34" fmla="*/ 277 w 552"/>
                  <a:gd name="T35" fmla="*/ 428 h 514"/>
                  <a:gd name="T36" fmla="*/ 291 w 552"/>
                  <a:gd name="T37" fmla="*/ 432 h 514"/>
                  <a:gd name="T38" fmla="*/ 284 w 552"/>
                  <a:gd name="T39" fmla="*/ 445 h 514"/>
                  <a:gd name="T40" fmla="*/ 307 w 552"/>
                  <a:gd name="T41" fmla="*/ 157 h 514"/>
                  <a:gd name="T42" fmla="*/ 231 w 552"/>
                  <a:gd name="T43" fmla="*/ 322 h 514"/>
                  <a:gd name="T44" fmla="*/ 261 w 552"/>
                  <a:gd name="T45" fmla="*/ 157 h 514"/>
                  <a:gd name="T46" fmla="*/ 285 w 552"/>
                  <a:gd name="T47" fmla="*/ 157 h 514"/>
                  <a:gd name="T48" fmla="*/ 232 w 552"/>
                  <a:gd name="T49" fmla="*/ 336 h 514"/>
                  <a:gd name="T50" fmla="*/ 221 w 552"/>
                  <a:gd name="T51" fmla="*/ 313 h 514"/>
                  <a:gd name="T52" fmla="*/ 127 w 552"/>
                  <a:gd name="T53" fmla="*/ 280 h 514"/>
                  <a:gd name="T54" fmla="*/ 127 w 552"/>
                  <a:gd name="T55" fmla="*/ 264 h 514"/>
                  <a:gd name="T56" fmla="*/ 35 w 552"/>
                  <a:gd name="T57" fmla="*/ 260 h 514"/>
                  <a:gd name="T58" fmla="*/ 183 w 552"/>
                  <a:gd name="T59" fmla="*/ 399 h 514"/>
                  <a:gd name="T60" fmla="*/ 366 w 552"/>
                  <a:gd name="T61" fmla="*/ 386 h 514"/>
                  <a:gd name="T62" fmla="*/ 503 w 552"/>
                  <a:gd name="T63" fmla="*/ 214 h 514"/>
                  <a:gd name="T64" fmla="*/ 311 w 552"/>
                  <a:gd name="T65" fmla="*/ 264 h 514"/>
                  <a:gd name="T66" fmla="*/ 311 w 552"/>
                  <a:gd name="T67" fmla="*/ 280 h 514"/>
                  <a:gd name="T68" fmla="*/ 326 w 552"/>
                  <a:gd name="T69" fmla="*/ 332 h 514"/>
                  <a:gd name="T70" fmla="*/ 323 w 552"/>
                  <a:gd name="T71" fmla="*/ 336 h 514"/>
                  <a:gd name="T72" fmla="*/ 295 w 552"/>
                  <a:gd name="T73" fmla="*/ 327 h 514"/>
                  <a:gd name="T74" fmla="*/ 266 w 552"/>
                  <a:gd name="T75" fmla="*/ 328 h 514"/>
                  <a:gd name="T76" fmla="*/ 237 w 552"/>
                  <a:gd name="T77" fmla="*/ 327 h 514"/>
                  <a:gd name="T78" fmla="*/ 252 w 552"/>
                  <a:gd name="T79" fmla="*/ 366 h 514"/>
                  <a:gd name="T80" fmla="*/ 294 w 552"/>
                  <a:gd name="T81" fmla="*/ 366 h 514"/>
                  <a:gd name="T82" fmla="*/ 199 w 552"/>
                  <a:gd name="T83" fmla="*/ 407 h 514"/>
                  <a:gd name="T84" fmla="*/ 211 w 552"/>
                  <a:gd name="T85" fmla="*/ 407 h 514"/>
                  <a:gd name="T86" fmla="*/ 376 w 552"/>
                  <a:gd name="T87" fmla="*/ 311 h 514"/>
                  <a:gd name="T88" fmla="*/ 336 w 552"/>
                  <a:gd name="T89" fmla="*/ 314 h 514"/>
                  <a:gd name="T90" fmla="*/ 354 w 552"/>
                  <a:gd name="T91" fmla="*/ 354 h 514"/>
                  <a:gd name="T92" fmla="*/ 403 w 552"/>
                  <a:gd name="T93" fmla="*/ 288 h 514"/>
                  <a:gd name="T94" fmla="*/ 211 w 552"/>
                  <a:gd name="T95" fmla="*/ 346 h 514"/>
                  <a:gd name="T96" fmla="*/ 192 w 552"/>
                  <a:gd name="T97" fmla="*/ 297 h 514"/>
                  <a:gd name="T98" fmla="*/ 144 w 552"/>
                  <a:gd name="T99" fmla="*/ 288 h 514"/>
                  <a:gd name="T100" fmla="*/ 285 w 552"/>
                  <a:gd name="T101" fmla="*/ 302 h 514"/>
                  <a:gd name="T102" fmla="*/ 269 w 552"/>
                  <a:gd name="T103" fmla="*/ 229 h 514"/>
                  <a:gd name="T104" fmla="*/ 278 w 552"/>
                  <a:gd name="T105" fmla="*/ 268 h 514"/>
                  <a:gd name="T106" fmla="*/ 273 w 552"/>
                  <a:gd name="T107" fmla="*/ 169 h 514"/>
                  <a:gd name="T108" fmla="*/ 273 w 552"/>
                  <a:gd name="T109" fmla="*/ 169 h 514"/>
                  <a:gd name="T110" fmla="*/ 269 w 552"/>
                  <a:gd name="T111" fmla="*/ 120 h 514"/>
                  <a:gd name="T112" fmla="*/ 281 w 552"/>
                  <a:gd name="T113" fmla="*/ 132 h 514"/>
                  <a:gd name="T114" fmla="*/ 552 w 552"/>
                  <a:gd name="T115" fmla="*/ 258 h 514"/>
                  <a:gd name="T116" fmla="*/ 0 w 552"/>
                  <a:gd name="T117" fmla="*/ 258 h 514"/>
                  <a:gd name="T118" fmla="*/ 383 w 552"/>
                  <a:gd name="T119" fmla="*/ 403 h 514"/>
                  <a:gd name="T120" fmla="*/ 169 w 552"/>
                  <a:gd name="T121" fmla="*/ 112 h 514"/>
                  <a:gd name="T122" fmla="*/ 383 w 552"/>
                  <a:gd name="T123" fmla="*/ 40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2" h="514">
                    <a:moveTo>
                      <a:pt x="270" y="68"/>
                    </a:moveTo>
                    <a:cubicBezTo>
                      <a:pt x="276" y="68"/>
                      <a:pt x="276" y="68"/>
                      <a:pt x="276" y="68"/>
                    </a:cubicBezTo>
                    <a:cubicBezTo>
                      <a:pt x="276" y="89"/>
                      <a:pt x="276" y="89"/>
                      <a:pt x="276" y="89"/>
                    </a:cubicBezTo>
                    <a:cubicBezTo>
                      <a:pt x="288" y="100"/>
                      <a:pt x="289" y="111"/>
                      <a:pt x="289" y="111"/>
                    </a:cubicBezTo>
                    <a:cubicBezTo>
                      <a:pt x="286" y="111"/>
                      <a:pt x="286" y="111"/>
                      <a:pt x="286" y="111"/>
                    </a:cubicBezTo>
                    <a:cubicBezTo>
                      <a:pt x="286" y="118"/>
                      <a:pt x="286" y="118"/>
                      <a:pt x="286" y="118"/>
                    </a:cubicBezTo>
                    <a:cubicBezTo>
                      <a:pt x="290" y="118"/>
                      <a:pt x="290" y="118"/>
                      <a:pt x="290" y="118"/>
                    </a:cubicBezTo>
                    <a:cubicBezTo>
                      <a:pt x="290" y="132"/>
                      <a:pt x="290" y="132"/>
                      <a:pt x="290" y="132"/>
                    </a:cubicBezTo>
                    <a:cubicBezTo>
                      <a:pt x="307" y="132"/>
                      <a:pt x="307" y="132"/>
                      <a:pt x="307" y="132"/>
                    </a:cubicBezTo>
                    <a:cubicBezTo>
                      <a:pt x="307" y="144"/>
                      <a:pt x="307" y="144"/>
                      <a:pt x="307" y="144"/>
                    </a:cubicBezTo>
                    <a:cubicBezTo>
                      <a:pt x="315" y="144"/>
                      <a:pt x="315" y="144"/>
                      <a:pt x="315" y="144"/>
                    </a:cubicBezTo>
                    <a:cubicBezTo>
                      <a:pt x="315" y="152"/>
                      <a:pt x="315" y="152"/>
                      <a:pt x="315" y="152"/>
                    </a:cubicBezTo>
                    <a:cubicBezTo>
                      <a:pt x="231" y="152"/>
                      <a:pt x="231" y="152"/>
                      <a:pt x="231" y="152"/>
                    </a:cubicBezTo>
                    <a:cubicBezTo>
                      <a:pt x="231" y="144"/>
                      <a:pt x="231" y="144"/>
                      <a:pt x="231" y="144"/>
                    </a:cubicBezTo>
                    <a:cubicBezTo>
                      <a:pt x="239" y="144"/>
                      <a:pt x="239" y="144"/>
                      <a:pt x="239" y="144"/>
                    </a:cubicBezTo>
                    <a:cubicBezTo>
                      <a:pt x="239" y="132"/>
                      <a:pt x="239" y="132"/>
                      <a:pt x="239" y="132"/>
                    </a:cubicBezTo>
                    <a:cubicBezTo>
                      <a:pt x="256" y="132"/>
                      <a:pt x="256" y="132"/>
                      <a:pt x="256" y="132"/>
                    </a:cubicBezTo>
                    <a:cubicBezTo>
                      <a:pt x="256" y="118"/>
                      <a:pt x="256" y="118"/>
                      <a:pt x="256" y="118"/>
                    </a:cubicBezTo>
                    <a:cubicBezTo>
                      <a:pt x="259" y="118"/>
                      <a:pt x="259" y="118"/>
                      <a:pt x="259" y="118"/>
                    </a:cubicBezTo>
                    <a:cubicBezTo>
                      <a:pt x="259" y="111"/>
                      <a:pt x="259" y="111"/>
                      <a:pt x="259" y="111"/>
                    </a:cubicBezTo>
                    <a:cubicBezTo>
                      <a:pt x="257" y="111"/>
                      <a:pt x="257" y="111"/>
                      <a:pt x="257" y="111"/>
                    </a:cubicBezTo>
                    <a:cubicBezTo>
                      <a:pt x="258" y="101"/>
                      <a:pt x="267" y="93"/>
                      <a:pt x="270" y="90"/>
                    </a:cubicBezTo>
                    <a:cubicBezTo>
                      <a:pt x="270" y="68"/>
                      <a:pt x="270" y="68"/>
                      <a:pt x="270" y="68"/>
                    </a:cubicBezTo>
                    <a:close/>
                    <a:moveTo>
                      <a:pt x="236" y="429"/>
                    </a:moveTo>
                    <a:cubicBezTo>
                      <a:pt x="242" y="429"/>
                      <a:pt x="242" y="429"/>
                      <a:pt x="242" y="429"/>
                    </a:cubicBezTo>
                    <a:cubicBezTo>
                      <a:pt x="234" y="451"/>
                      <a:pt x="234" y="451"/>
                      <a:pt x="234" y="451"/>
                    </a:cubicBezTo>
                    <a:cubicBezTo>
                      <a:pt x="228" y="451"/>
                      <a:pt x="228" y="451"/>
                      <a:pt x="228" y="451"/>
                    </a:cubicBezTo>
                    <a:cubicBezTo>
                      <a:pt x="236" y="429"/>
                      <a:pt x="236" y="429"/>
                      <a:pt x="236" y="429"/>
                    </a:cubicBezTo>
                    <a:close/>
                    <a:moveTo>
                      <a:pt x="312" y="444"/>
                    </a:moveTo>
                    <a:cubicBezTo>
                      <a:pt x="302" y="447"/>
                      <a:pt x="302" y="447"/>
                      <a:pt x="302" y="447"/>
                    </a:cubicBezTo>
                    <a:cubicBezTo>
                      <a:pt x="301" y="442"/>
                      <a:pt x="301" y="442"/>
                      <a:pt x="301" y="442"/>
                    </a:cubicBezTo>
                    <a:cubicBezTo>
                      <a:pt x="308" y="425"/>
                      <a:pt x="308" y="425"/>
                      <a:pt x="308" y="425"/>
                    </a:cubicBezTo>
                    <a:cubicBezTo>
                      <a:pt x="313" y="423"/>
                      <a:pt x="313" y="423"/>
                      <a:pt x="313" y="423"/>
                    </a:cubicBezTo>
                    <a:cubicBezTo>
                      <a:pt x="316" y="438"/>
                      <a:pt x="316" y="438"/>
                      <a:pt x="316" y="438"/>
                    </a:cubicBezTo>
                    <a:cubicBezTo>
                      <a:pt x="319" y="437"/>
                      <a:pt x="319" y="437"/>
                      <a:pt x="319" y="437"/>
                    </a:cubicBezTo>
                    <a:cubicBezTo>
                      <a:pt x="320" y="442"/>
                      <a:pt x="320" y="442"/>
                      <a:pt x="320" y="442"/>
                    </a:cubicBezTo>
                    <a:cubicBezTo>
                      <a:pt x="317" y="443"/>
                      <a:pt x="317" y="443"/>
                      <a:pt x="317" y="443"/>
                    </a:cubicBezTo>
                    <a:cubicBezTo>
                      <a:pt x="318" y="447"/>
                      <a:pt x="318" y="447"/>
                      <a:pt x="318" y="447"/>
                    </a:cubicBezTo>
                    <a:cubicBezTo>
                      <a:pt x="313" y="448"/>
                      <a:pt x="313" y="448"/>
                      <a:pt x="313" y="448"/>
                    </a:cubicBezTo>
                    <a:cubicBezTo>
                      <a:pt x="312" y="444"/>
                      <a:pt x="312" y="444"/>
                      <a:pt x="312" y="444"/>
                    </a:cubicBezTo>
                    <a:close/>
                    <a:moveTo>
                      <a:pt x="311" y="439"/>
                    </a:moveTo>
                    <a:cubicBezTo>
                      <a:pt x="310" y="432"/>
                      <a:pt x="310" y="432"/>
                      <a:pt x="310" y="432"/>
                    </a:cubicBezTo>
                    <a:cubicBezTo>
                      <a:pt x="306" y="441"/>
                      <a:pt x="306" y="441"/>
                      <a:pt x="306" y="441"/>
                    </a:cubicBezTo>
                    <a:cubicBezTo>
                      <a:pt x="311" y="439"/>
                      <a:pt x="311" y="439"/>
                      <a:pt x="311" y="439"/>
                    </a:cubicBezTo>
                    <a:close/>
                    <a:moveTo>
                      <a:pt x="259" y="440"/>
                    </a:moveTo>
                    <a:cubicBezTo>
                      <a:pt x="257" y="439"/>
                      <a:pt x="256" y="438"/>
                      <a:pt x="257" y="436"/>
                    </a:cubicBezTo>
                    <a:cubicBezTo>
                      <a:pt x="257" y="434"/>
                      <a:pt x="258" y="433"/>
                      <a:pt x="259" y="433"/>
                    </a:cubicBezTo>
                    <a:cubicBezTo>
                      <a:pt x="261" y="434"/>
                      <a:pt x="262" y="435"/>
                      <a:pt x="262" y="436"/>
                    </a:cubicBezTo>
                    <a:cubicBezTo>
                      <a:pt x="262" y="439"/>
                      <a:pt x="261" y="440"/>
                      <a:pt x="259" y="440"/>
                    </a:cubicBezTo>
                    <a:close/>
                    <a:moveTo>
                      <a:pt x="250" y="445"/>
                    </a:moveTo>
                    <a:cubicBezTo>
                      <a:pt x="250" y="450"/>
                      <a:pt x="253" y="452"/>
                      <a:pt x="258" y="452"/>
                    </a:cubicBezTo>
                    <a:cubicBezTo>
                      <a:pt x="263" y="453"/>
                      <a:pt x="267" y="449"/>
                      <a:pt x="268" y="441"/>
                    </a:cubicBezTo>
                    <a:cubicBezTo>
                      <a:pt x="269" y="433"/>
                      <a:pt x="266" y="429"/>
                      <a:pt x="259" y="428"/>
                    </a:cubicBezTo>
                    <a:cubicBezTo>
                      <a:pt x="254" y="428"/>
                      <a:pt x="251" y="430"/>
                      <a:pt x="250" y="436"/>
                    </a:cubicBezTo>
                    <a:cubicBezTo>
                      <a:pt x="250" y="440"/>
                      <a:pt x="252" y="443"/>
                      <a:pt x="257" y="444"/>
                    </a:cubicBezTo>
                    <a:cubicBezTo>
                      <a:pt x="258" y="444"/>
                      <a:pt x="260" y="444"/>
                      <a:pt x="262" y="443"/>
                    </a:cubicBezTo>
                    <a:cubicBezTo>
                      <a:pt x="261" y="446"/>
                      <a:pt x="260" y="448"/>
                      <a:pt x="258" y="448"/>
                    </a:cubicBezTo>
                    <a:cubicBezTo>
                      <a:pt x="257" y="448"/>
                      <a:pt x="256" y="447"/>
                      <a:pt x="256" y="446"/>
                    </a:cubicBezTo>
                    <a:cubicBezTo>
                      <a:pt x="250" y="445"/>
                      <a:pt x="250" y="445"/>
                      <a:pt x="250" y="445"/>
                    </a:cubicBezTo>
                    <a:close/>
                    <a:moveTo>
                      <a:pt x="294" y="449"/>
                    </a:moveTo>
                    <a:cubicBezTo>
                      <a:pt x="276" y="452"/>
                      <a:pt x="276" y="452"/>
                      <a:pt x="276" y="452"/>
                    </a:cubicBezTo>
                    <a:cubicBezTo>
                      <a:pt x="276" y="450"/>
                      <a:pt x="276" y="448"/>
                      <a:pt x="277" y="446"/>
                    </a:cubicBezTo>
                    <a:cubicBezTo>
                      <a:pt x="278" y="444"/>
                      <a:pt x="279" y="442"/>
                      <a:pt x="282" y="439"/>
                    </a:cubicBezTo>
                    <a:cubicBezTo>
                      <a:pt x="284" y="437"/>
                      <a:pt x="285" y="436"/>
                      <a:pt x="285" y="435"/>
                    </a:cubicBezTo>
                    <a:cubicBezTo>
                      <a:pt x="285" y="434"/>
                      <a:pt x="285" y="433"/>
                      <a:pt x="285" y="433"/>
                    </a:cubicBezTo>
                    <a:cubicBezTo>
                      <a:pt x="285" y="432"/>
                      <a:pt x="285" y="431"/>
                      <a:pt x="284" y="431"/>
                    </a:cubicBezTo>
                    <a:cubicBezTo>
                      <a:pt x="284" y="431"/>
                      <a:pt x="283" y="430"/>
                      <a:pt x="282" y="431"/>
                    </a:cubicBezTo>
                    <a:cubicBezTo>
                      <a:pt x="282" y="431"/>
                      <a:pt x="281" y="431"/>
                      <a:pt x="281" y="432"/>
                    </a:cubicBezTo>
                    <a:cubicBezTo>
                      <a:pt x="280" y="432"/>
                      <a:pt x="280" y="433"/>
                      <a:pt x="280" y="435"/>
                    </a:cubicBezTo>
                    <a:cubicBezTo>
                      <a:pt x="274" y="435"/>
                      <a:pt x="274" y="435"/>
                      <a:pt x="274" y="435"/>
                    </a:cubicBezTo>
                    <a:cubicBezTo>
                      <a:pt x="274" y="433"/>
                      <a:pt x="274" y="432"/>
                      <a:pt x="275" y="430"/>
                    </a:cubicBezTo>
                    <a:cubicBezTo>
                      <a:pt x="275" y="429"/>
                      <a:pt x="276" y="428"/>
                      <a:pt x="277" y="428"/>
                    </a:cubicBezTo>
                    <a:cubicBezTo>
                      <a:pt x="278" y="427"/>
                      <a:pt x="280" y="426"/>
                      <a:pt x="282" y="426"/>
                    </a:cubicBezTo>
                    <a:cubicBezTo>
                      <a:pt x="284" y="426"/>
                      <a:pt x="285" y="426"/>
                      <a:pt x="287" y="426"/>
                    </a:cubicBezTo>
                    <a:cubicBezTo>
                      <a:pt x="288" y="426"/>
                      <a:pt x="289" y="427"/>
                      <a:pt x="290" y="428"/>
                    </a:cubicBezTo>
                    <a:cubicBezTo>
                      <a:pt x="291" y="429"/>
                      <a:pt x="291" y="430"/>
                      <a:pt x="291" y="432"/>
                    </a:cubicBezTo>
                    <a:cubicBezTo>
                      <a:pt x="292" y="433"/>
                      <a:pt x="291" y="435"/>
                      <a:pt x="291" y="436"/>
                    </a:cubicBezTo>
                    <a:cubicBezTo>
                      <a:pt x="290" y="437"/>
                      <a:pt x="289" y="439"/>
                      <a:pt x="287" y="441"/>
                    </a:cubicBezTo>
                    <a:cubicBezTo>
                      <a:pt x="286" y="442"/>
                      <a:pt x="285" y="443"/>
                      <a:pt x="285" y="443"/>
                    </a:cubicBezTo>
                    <a:cubicBezTo>
                      <a:pt x="285" y="444"/>
                      <a:pt x="284" y="444"/>
                      <a:pt x="284" y="445"/>
                    </a:cubicBezTo>
                    <a:cubicBezTo>
                      <a:pt x="293" y="444"/>
                      <a:pt x="293" y="444"/>
                      <a:pt x="293" y="444"/>
                    </a:cubicBezTo>
                    <a:cubicBezTo>
                      <a:pt x="294" y="449"/>
                      <a:pt x="294" y="449"/>
                      <a:pt x="294" y="449"/>
                    </a:cubicBezTo>
                    <a:close/>
                    <a:moveTo>
                      <a:pt x="285" y="157"/>
                    </a:moveTo>
                    <a:cubicBezTo>
                      <a:pt x="307" y="157"/>
                      <a:pt x="307" y="157"/>
                      <a:pt x="307" y="157"/>
                    </a:cubicBezTo>
                    <a:cubicBezTo>
                      <a:pt x="307" y="302"/>
                      <a:pt x="307" y="302"/>
                      <a:pt x="307" y="302"/>
                    </a:cubicBezTo>
                    <a:cubicBezTo>
                      <a:pt x="316" y="302"/>
                      <a:pt x="316" y="302"/>
                      <a:pt x="316" y="302"/>
                    </a:cubicBezTo>
                    <a:cubicBezTo>
                      <a:pt x="316" y="322"/>
                      <a:pt x="316" y="322"/>
                      <a:pt x="316" y="322"/>
                    </a:cubicBezTo>
                    <a:cubicBezTo>
                      <a:pt x="231" y="322"/>
                      <a:pt x="231" y="322"/>
                      <a:pt x="231" y="322"/>
                    </a:cubicBezTo>
                    <a:cubicBezTo>
                      <a:pt x="231" y="302"/>
                      <a:pt x="231" y="302"/>
                      <a:pt x="231" y="302"/>
                    </a:cubicBezTo>
                    <a:cubicBezTo>
                      <a:pt x="239" y="302"/>
                      <a:pt x="239" y="302"/>
                      <a:pt x="239" y="302"/>
                    </a:cubicBezTo>
                    <a:cubicBezTo>
                      <a:pt x="239" y="157"/>
                      <a:pt x="239" y="157"/>
                      <a:pt x="239" y="157"/>
                    </a:cubicBezTo>
                    <a:cubicBezTo>
                      <a:pt x="261" y="157"/>
                      <a:pt x="261" y="157"/>
                      <a:pt x="261" y="157"/>
                    </a:cubicBezTo>
                    <a:cubicBezTo>
                      <a:pt x="261" y="209"/>
                      <a:pt x="261" y="209"/>
                      <a:pt x="261" y="209"/>
                    </a:cubicBezTo>
                    <a:cubicBezTo>
                      <a:pt x="262" y="208"/>
                      <a:pt x="262" y="208"/>
                      <a:pt x="262" y="208"/>
                    </a:cubicBezTo>
                    <a:cubicBezTo>
                      <a:pt x="262" y="208"/>
                      <a:pt x="272" y="196"/>
                      <a:pt x="285" y="207"/>
                    </a:cubicBezTo>
                    <a:cubicBezTo>
                      <a:pt x="285" y="157"/>
                      <a:pt x="285" y="157"/>
                      <a:pt x="285" y="157"/>
                    </a:cubicBezTo>
                    <a:close/>
                    <a:moveTo>
                      <a:pt x="232" y="327"/>
                    </a:moveTo>
                    <a:cubicBezTo>
                      <a:pt x="224" y="327"/>
                      <a:pt x="224" y="327"/>
                      <a:pt x="224" y="327"/>
                    </a:cubicBezTo>
                    <a:cubicBezTo>
                      <a:pt x="224" y="336"/>
                      <a:pt x="224" y="336"/>
                      <a:pt x="224" y="336"/>
                    </a:cubicBezTo>
                    <a:cubicBezTo>
                      <a:pt x="232" y="336"/>
                      <a:pt x="232" y="336"/>
                      <a:pt x="232" y="336"/>
                    </a:cubicBezTo>
                    <a:cubicBezTo>
                      <a:pt x="232" y="407"/>
                      <a:pt x="232" y="407"/>
                      <a:pt x="232" y="407"/>
                    </a:cubicBezTo>
                    <a:cubicBezTo>
                      <a:pt x="221" y="407"/>
                      <a:pt x="221" y="407"/>
                      <a:pt x="221" y="407"/>
                    </a:cubicBezTo>
                    <a:cubicBezTo>
                      <a:pt x="221" y="332"/>
                      <a:pt x="221" y="332"/>
                      <a:pt x="221" y="332"/>
                    </a:cubicBezTo>
                    <a:cubicBezTo>
                      <a:pt x="221" y="323"/>
                      <a:pt x="221" y="316"/>
                      <a:pt x="221" y="313"/>
                    </a:cubicBezTo>
                    <a:cubicBezTo>
                      <a:pt x="221" y="299"/>
                      <a:pt x="203" y="287"/>
                      <a:pt x="202" y="288"/>
                    </a:cubicBezTo>
                    <a:cubicBezTo>
                      <a:pt x="236" y="288"/>
                      <a:pt x="236" y="288"/>
                      <a:pt x="236" y="288"/>
                    </a:cubicBezTo>
                    <a:cubicBezTo>
                      <a:pt x="236" y="280"/>
                      <a:pt x="236" y="280"/>
                      <a:pt x="236" y="280"/>
                    </a:cubicBezTo>
                    <a:cubicBezTo>
                      <a:pt x="127" y="280"/>
                      <a:pt x="127" y="280"/>
                      <a:pt x="127" y="280"/>
                    </a:cubicBezTo>
                    <a:cubicBezTo>
                      <a:pt x="127" y="272"/>
                      <a:pt x="127" y="272"/>
                      <a:pt x="127" y="272"/>
                    </a:cubicBezTo>
                    <a:cubicBezTo>
                      <a:pt x="236" y="272"/>
                      <a:pt x="236" y="272"/>
                      <a:pt x="236" y="272"/>
                    </a:cubicBezTo>
                    <a:cubicBezTo>
                      <a:pt x="236" y="264"/>
                      <a:pt x="236" y="264"/>
                      <a:pt x="236" y="264"/>
                    </a:cubicBezTo>
                    <a:cubicBezTo>
                      <a:pt x="127" y="264"/>
                      <a:pt x="127" y="264"/>
                      <a:pt x="127" y="264"/>
                    </a:cubicBezTo>
                    <a:cubicBezTo>
                      <a:pt x="127" y="263"/>
                      <a:pt x="127" y="263"/>
                      <a:pt x="127" y="263"/>
                    </a:cubicBezTo>
                    <a:cubicBezTo>
                      <a:pt x="103" y="204"/>
                      <a:pt x="54" y="217"/>
                      <a:pt x="54" y="217"/>
                    </a:cubicBezTo>
                    <a:cubicBezTo>
                      <a:pt x="53" y="218"/>
                      <a:pt x="45" y="214"/>
                      <a:pt x="45" y="215"/>
                    </a:cubicBezTo>
                    <a:cubicBezTo>
                      <a:pt x="39" y="229"/>
                      <a:pt x="35" y="245"/>
                      <a:pt x="35" y="260"/>
                    </a:cubicBezTo>
                    <a:cubicBezTo>
                      <a:pt x="35" y="330"/>
                      <a:pt x="92" y="388"/>
                      <a:pt x="161" y="388"/>
                    </a:cubicBezTo>
                    <a:cubicBezTo>
                      <a:pt x="168" y="388"/>
                      <a:pt x="174" y="387"/>
                      <a:pt x="180" y="386"/>
                    </a:cubicBezTo>
                    <a:cubicBezTo>
                      <a:pt x="181" y="386"/>
                      <a:pt x="181" y="386"/>
                      <a:pt x="181" y="386"/>
                    </a:cubicBezTo>
                    <a:cubicBezTo>
                      <a:pt x="183" y="399"/>
                      <a:pt x="183" y="399"/>
                      <a:pt x="183" y="399"/>
                    </a:cubicBezTo>
                    <a:cubicBezTo>
                      <a:pt x="184" y="411"/>
                      <a:pt x="187" y="416"/>
                      <a:pt x="187" y="416"/>
                    </a:cubicBezTo>
                    <a:cubicBezTo>
                      <a:pt x="360" y="416"/>
                      <a:pt x="360" y="416"/>
                      <a:pt x="360" y="416"/>
                    </a:cubicBezTo>
                    <a:cubicBezTo>
                      <a:pt x="360" y="416"/>
                      <a:pt x="363" y="411"/>
                      <a:pt x="364" y="399"/>
                    </a:cubicBezTo>
                    <a:cubicBezTo>
                      <a:pt x="366" y="386"/>
                      <a:pt x="366" y="386"/>
                      <a:pt x="366" y="386"/>
                    </a:cubicBezTo>
                    <a:cubicBezTo>
                      <a:pt x="366" y="386"/>
                      <a:pt x="367" y="393"/>
                      <a:pt x="367" y="393"/>
                    </a:cubicBezTo>
                    <a:cubicBezTo>
                      <a:pt x="373" y="394"/>
                      <a:pt x="380" y="389"/>
                      <a:pt x="386" y="389"/>
                    </a:cubicBezTo>
                    <a:cubicBezTo>
                      <a:pt x="456" y="389"/>
                      <a:pt x="513" y="330"/>
                      <a:pt x="513" y="260"/>
                    </a:cubicBezTo>
                    <a:cubicBezTo>
                      <a:pt x="513" y="245"/>
                      <a:pt x="508" y="228"/>
                      <a:pt x="503" y="214"/>
                    </a:cubicBezTo>
                    <a:cubicBezTo>
                      <a:pt x="503" y="214"/>
                      <a:pt x="494" y="218"/>
                      <a:pt x="494" y="217"/>
                    </a:cubicBezTo>
                    <a:cubicBezTo>
                      <a:pt x="494" y="217"/>
                      <a:pt x="444" y="204"/>
                      <a:pt x="420" y="263"/>
                    </a:cubicBezTo>
                    <a:cubicBezTo>
                      <a:pt x="420" y="264"/>
                      <a:pt x="420" y="264"/>
                      <a:pt x="420" y="264"/>
                    </a:cubicBezTo>
                    <a:cubicBezTo>
                      <a:pt x="311" y="264"/>
                      <a:pt x="311" y="264"/>
                      <a:pt x="311" y="264"/>
                    </a:cubicBezTo>
                    <a:cubicBezTo>
                      <a:pt x="311" y="272"/>
                      <a:pt x="311" y="272"/>
                      <a:pt x="311" y="272"/>
                    </a:cubicBezTo>
                    <a:cubicBezTo>
                      <a:pt x="420" y="272"/>
                      <a:pt x="420" y="272"/>
                      <a:pt x="420" y="272"/>
                    </a:cubicBezTo>
                    <a:cubicBezTo>
                      <a:pt x="420" y="280"/>
                      <a:pt x="420" y="280"/>
                      <a:pt x="420" y="280"/>
                    </a:cubicBezTo>
                    <a:cubicBezTo>
                      <a:pt x="311" y="280"/>
                      <a:pt x="311" y="280"/>
                      <a:pt x="311" y="280"/>
                    </a:cubicBezTo>
                    <a:cubicBezTo>
                      <a:pt x="311" y="288"/>
                      <a:pt x="311" y="288"/>
                      <a:pt x="311" y="288"/>
                    </a:cubicBezTo>
                    <a:cubicBezTo>
                      <a:pt x="346" y="288"/>
                      <a:pt x="346" y="288"/>
                      <a:pt x="346" y="288"/>
                    </a:cubicBezTo>
                    <a:cubicBezTo>
                      <a:pt x="346" y="288"/>
                      <a:pt x="326" y="301"/>
                      <a:pt x="326" y="313"/>
                    </a:cubicBezTo>
                    <a:cubicBezTo>
                      <a:pt x="326" y="316"/>
                      <a:pt x="326" y="323"/>
                      <a:pt x="326" y="332"/>
                    </a:cubicBezTo>
                    <a:cubicBezTo>
                      <a:pt x="326" y="407"/>
                      <a:pt x="326" y="407"/>
                      <a:pt x="326" y="407"/>
                    </a:cubicBezTo>
                    <a:cubicBezTo>
                      <a:pt x="314" y="407"/>
                      <a:pt x="314" y="407"/>
                      <a:pt x="314" y="407"/>
                    </a:cubicBezTo>
                    <a:cubicBezTo>
                      <a:pt x="314" y="336"/>
                      <a:pt x="314" y="336"/>
                      <a:pt x="314" y="336"/>
                    </a:cubicBezTo>
                    <a:cubicBezTo>
                      <a:pt x="323" y="336"/>
                      <a:pt x="323" y="336"/>
                      <a:pt x="323" y="336"/>
                    </a:cubicBezTo>
                    <a:cubicBezTo>
                      <a:pt x="323" y="327"/>
                      <a:pt x="323" y="327"/>
                      <a:pt x="323" y="327"/>
                    </a:cubicBezTo>
                    <a:cubicBezTo>
                      <a:pt x="314" y="327"/>
                      <a:pt x="314" y="327"/>
                      <a:pt x="314" y="327"/>
                    </a:cubicBezTo>
                    <a:cubicBezTo>
                      <a:pt x="310" y="327"/>
                      <a:pt x="310" y="327"/>
                      <a:pt x="310" y="327"/>
                    </a:cubicBezTo>
                    <a:cubicBezTo>
                      <a:pt x="295" y="327"/>
                      <a:pt x="295" y="327"/>
                      <a:pt x="295" y="327"/>
                    </a:cubicBezTo>
                    <a:cubicBezTo>
                      <a:pt x="295" y="343"/>
                      <a:pt x="295" y="343"/>
                      <a:pt x="295" y="343"/>
                    </a:cubicBezTo>
                    <a:cubicBezTo>
                      <a:pt x="292" y="339"/>
                      <a:pt x="287" y="337"/>
                      <a:pt x="283" y="335"/>
                    </a:cubicBezTo>
                    <a:cubicBezTo>
                      <a:pt x="283" y="328"/>
                      <a:pt x="283" y="328"/>
                      <a:pt x="283" y="328"/>
                    </a:cubicBezTo>
                    <a:cubicBezTo>
                      <a:pt x="266" y="328"/>
                      <a:pt x="266" y="328"/>
                      <a:pt x="266" y="328"/>
                    </a:cubicBezTo>
                    <a:cubicBezTo>
                      <a:pt x="266" y="335"/>
                      <a:pt x="266" y="335"/>
                      <a:pt x="266" y="335"/>
                    </a:cubicBezTo>
                    <a:cubicBezTo>
                      <a:pt x="260" y="336"/>
                      <a:pt x="256" y="339"/>
                      <a:pt x="252" y="343"/>
                    </a:cubicBezTo>
                    <a:cubicBezTo>
                      <a:pt x="252" y="327"/>
                      <a:pt x="252" y="327"/>
                      <a:pt x="252" y="327"/>
                    </a:cubicBezTo>
                    <a:cubicBezTo>
                      <a:pt x="237" y="327"/>
                      <a:pt x="237" y="327"/>
                      <a:pt x="237" y="327"/>
                    </a:cubicBezTo>
                    <a:cubicBezTo>
                      <a:pt x="232" y="327"/>
                      <a:pt x="232" y="327"/>
                      <a:pt x="232" y="327"/>
                    </a:cubicBezTo>
                    <a:close/>
                    <a:moveTo>
                      <a:pt x="295" y="407"/>
                    </a:moveTo>
                    <a:cubicBezTo>
                      <a:pt x="252" y="407"/>
                      <a:pt x="252" y="407"/>
                      <a:pt x="252" y="407"/>
                    </a:cubicBezTo>
                    <a:cubicBezTo>
                      <a:pt x="252" y="366"/>
                      <a:pt x="252" y="366"/>
                      <a:pt x="252" y="366"/>
                    </a:cubicBezTo>
                    <a:cubicBezTo>
                      <a:pt x="253" y="366"/>
                      <a:pt x="253" y="366"/>
                      <a:pt x="253" y="366"/>
                    </a:cubicBezTo>
                    <a:cubicBezTo>
                      <a:pt x="253" y="366"/>
                      <a:pt x="253" y="366"/>
                      <a:pt x="253" y="366"/>
                    </a:cubicBezTo>
                    <a:cubicBezTo>
                      <a:pt x="253" y="354"/>
                      <a:pt x="262" y="345"/>
                      <a:pt x="274" y="345"/>
                    </a:cubicBezTo>
                    <a:cubicBezTo>
                      <a:pt x="285" y="345"/>
                      <a:pt x="294" y="354"/>
                      <a:pt x="294" y="366"/>
                    </a:cubicBezTo>
                    <a:cubicBezTo>
                      <a:pt x="294" y="366"/>
                      <a:pt x="294" y="366"/>
                      <a:pt x="294" y="366"/>
                    </a:cubicBezTo>
                    <a:cubicBezTo>
                      <a:pt x="295" y="366"/>
                      <a:pt x="295" y="366"/>
                      <a:pt x="295" y="366"/>
                    </a:cubicBezTo>
                    <a:cubicBezTo>
                      <a:pt x="295" y="407"/>
                      <a:pt x="295" y="407"/>
                      <a:pt x="295" y="407"/>
                    </a:cubicBezTo>
                    <a:close/>
                    <a:moveTo>
                      <a:pt x="199" y="407"/>
                    </a:moveTo>
                    <a:cubicBezTo>
                      <a:pt x="198" y="368"/>
                      <a:pt x="198" y="368"/>
                      <a:pt x="198" y="368"/>
                    </a:cubicBezTo>
                    <a:cubicBezTo>
                      <a:pt x="198" y="368"/>
                      <a:pt x="196" y="358"/>
                      <a:pt x="193" y="354"/>
                    </a:cubicBezTo>
                    <a:cubicBezTo>
                      <a:pt x="211" y="354"/>
                      <a:pt x="211" y="354"/>
                      <a:pt x="211" y="354"/>
                    </a:cubicBezTo>
                    <a:cubicBezTo>
                      <a:pt x="211" y="407"/>
                      <a:pt x="211" y="407"/>
                      <a:pt x="211" y="407"/>
                    </a:cubicBezTo>
                    <a:cubicBezTo>
                      <a:pt x="199" y="407"/>
                      <a:pt x="199" y="407"/>
                      <a:pt x="199" y="407"/>
                    </a:cubicBezTo>
                    <a:close/>
                    <a:moveTo>
                      <a:pt x="336" y="314"/>
                    </a:moveTo>
                    <a:cubicBezTo>
                      <a:pt x="338" y="309"/>
                      <a:pt x="345" y="296"/>
                      <a:pt x="355" y="297"/>
                    </a:cubicBezTo>
                    <a:cubicBezTo>
                      <a:pt x="368" y="298"/>
                      <a:pt x="374" y="303"/>
                      <a:pt x="376" y="311"/>
                    </a:cubicBezTo>
                    <a:cubicBezTo>
                      <a:pt x="376" y="311"/>
                      <a:pt x="368" y="319"/>
                      <a:pt x="368" y="327"/>
                    </a:cubicBezTo>
                    <a:cubicBezTo>
                      <a:pt x="368" y="335"/>
                      <a:pt x="366" y="345"/>
                      <a:pt x="366" y="346"/>
                    </a:cubicBezTo>
                    <a:cubicBezTo>
                      <a:pt x="336" y="346"/>
                      <a:pt x="336" y="346"/>
                      <a:pt x="336" y="346"/>
                    </a:cubicBezTo>
                    <a:cubicBezTo>
                      <a:pt x="336" y="314"/>
                      <a:pt x="336" y="314"/>
                      <a:pt x="336" y="314"/>
                    </a:cubicBezTo>
                    <a:close/>
                    <a:moveTo>
                      <a:pt x="348" y="407"/>
                    </a:moveTo>
                    <a:cubicBezTo>
                      <a:pt x="336" y="407"/>
                      <a:pt x="336" y="407"/>
                      <a:pt x="336" y="407"/>
                    </a:cubicBezTo>
                    <a:cubicBezTo>
                      <a:pt x="336" y="354"/>
                      <a:pt x="336" y="354"/>
                      <a:pt x="336" y="354"/>
                    </a:cubicBezTo>
                    <a:cubicBezTo>
                      <a:pt x="354" y="354"/>
                      <a:pt x="354" y="354"/>
                      <a:pt x="354" y="354"/>
                    </a:cubicBezTo>
                    <a:cubicBezTo>
                      <a:pt x="351" y="358"/>
                      <a:pt x="350" y="368"/>
                      <a:pt x="350" y="368"/>
                    </a:cubicBezTo>
                    <a:cubicBezTo>
                      <a:pt x="348" y="407"/>
                      <a:pt x="348" y="407"/>
                      <a:pt x="348" y="407"/>
                    </a:cubicBezTo>
                    <a:close/>
                    <a:moveTo>
                      <a:pt x="367" y="288"/>
                    </a:moveTo>
                    <a:cubicBezTo>
                      <a:pt x="403" y="288"/>
                      <a:pt x="403" y="288"/>
                      <a:pt x="403" y="288"/>
                    </a:cubicBezTo>
                    <a:cubicBezTo>
                      <a:pt x="392" y="295"/>
                      <a:pt x="383" y="303"/>
                      <a:pt x="383" y="303"/>
                    </a:cubicBezTo>
                    <a:cubicBezTo>
                      <a:pt x="381" y="300"/>
                      <a:pt x="371" y="290"/>
                      <a:pt x="367" y="288"/>
                    </a:cubicBezTo>
                    <a:close/>
                    <a:moveTo>
                      <a:pt x="211" y="314"/>
                    </a:moveTo>
                    <a:cubicBezTo>
                      <a:pt x="211" y="346"/>
                      <a:pt x="211" y="346"/>
                      <a:pt x="211" y="346"/>
                    </a:cubicBezTo>
                    <a:cubicBezTo>
                      <a:pt x="181" y="346"/>
                      <a:pt x="181" y="346"/>
                      <a:pt x="181" y="346"/>
                    </a:cubicBezTo>
                    <a:cubicBezTo>
                      <a:pt x="181" y="345"/>
                      <a:pt x="179" y="335"/>
                      <a:pt x="179" y="327"/>
                    </a:cubicBezTo>
                    <a:cubicBezTo>
                      <a:pt x="179" y="319"/>
                      <a:pt x="171" y="311"/>
                      <a:pt x="171" y="311"/>
                    </a:cubicBezTo>
                    <a:cubicBezTo>
                      <a:pt x="173" y="303"/>
                      <a:pt x="179" y="298"/>
                      <a:pt x="192" y="297"/>
                    </a:cubicBezTo>
                    <a:cubicBezTo>
                      <a:pt x="202" y="296"/>
                      <a:pt x="209" y="309"/>
                      <a:pt x="211" y="314"/>
                    </a:cubicBezTo>
                    <a:close/>
                    <a:moveTo>
                      <a:pt x="179" y="288"/>
                    </a:moveTo>
                    <a:cubicBezTo>
                      <a:pt x="176" y="291"/>
                      <a:pt x="166" y="300"/>
                      <a:pt x="164" y="303"/>
                    </a:cubicBezTo>
                    <a:cubicBezTo>
                      <a:pt x="164" y="303"/>
                      <a:pt x="155" y="295"/>
                      <a:pt x="144" y="288"/>
                    </a:cubicBezTo>
                    <a:cubicBezTo>
                      <a:pt x="179" y="288"/>
                      <a:pt x="179" y="288"/>
                      <a:pt x="179" y="288"/>
                    </a:cubicBezTo>
                    <a:close/>
                    <a:moveTo>
                      <a:pt x="261" y="219"/>
                    </a:moveTo>
                    <a:cubicBezTo>
                      <a:pt x="261" y="302"/>
                      <a:pt x="261" y="302"/>
                      <a:pt x="261" y="302"/>
                    </a:cubicBezTo>
                    <a:cubicBezTo>
                      <a:pt x="285" y="302"/>
                      <a:pt x="285" y="302"/>
                      <a:pt x="285" y="302"/>
                    </a:cubicBezTo>
                    <a:cubicBezTo>
                      <a:pt x="285" y="219"/>
                      <a:pt x="285" y="219"/>
                      <a:pt x="285" y="219"/>
                    </a:cubicBezTo>
                    <a:cubicBezTo>
                      <a:pt x="281" y="215"/>
                      <a:pt x="272" y="208"/>
                      <a:pt x="261" y="219"/>
                    </a:cubicBezTo>
                    <a:close/>
                    <a:moveTo>
                      <a:pt x="272" y="227"/>
                    </a:moveTo>
                    <a:cubicBezTo>
                      <a:pt x="270" y="227"/>
                      <a:pt x="269" y="228"/>
                      <a:pt x="269" y="229"/>
                    </a:cubicBezTo>
                    <a:cubicBezTo>
                      <a:pt x="269" y="268"/>
                      <a:pt x="269" y="268"/>
                      <a:pt x="269" y="268"/>
                    </a:cubicBezTo>
                    <a:cubicBezTo>
                      <a:pt x="269" y="269"/>
                      <a:pt x="270" y="270"/>
                      <a:pt x="272" y="270"/>
                    </a:cubicBezTo>
                    <a:cubicBezTo>
                      <a:pt x="275" y="270"/>
                      <a:pt x="275" y="270"/>
                      <a:pt x="275" y="270"/>
                    </a:cubicBezTo>
                    <a:cubicBezTo>
                      <a:pt x="276" y="270"/>
                      <a:pt x="278" y="269"/>
                      <a:pt x="278" y="268"/>
                    </a:cubicBezTo>
                    <a:cubicBezTo>
                      <a:pt x="278" y="229"/>
                      <a:pt x="278" y="229"/>
                      <a:pt x="278" y="229"/>
                    </a:cubicBezTo>
                    <a:cubicBezTo>
                      <a:pt x="278" y="228"/>
                      <a:pt x="276" y="227"/>
                      <a:pt x="275" y="227"/>
                    </a:cubicBezTo>
                    <a:cubicBezTo>
                      <a:pt x="272" y="227"/>
                      <a:pt x="272" y="227"/>
                      <a:pt x="272" y="227"/>
                    </a:cubicBezTo>
                    <a:close/>
                    <a:moveTo>
                      <a:pt x="273" y="169"/>
                    </a:moveTo>
                    <a:cubicBezTo>
                      <a:pt x="269" y="169"/>
                      <a:pt x="266" y="172"/>
                      <a:pt x="266" y="176"/>
                    </a:cubicBezTo>
                    <a:cubicBezTo>
                      <a:pt x="266" y="181"/>
                      <a:pt x="269" y="184"/>
                      <a:pt x="273" y="184"/>
                    </a:cubicBezTo>
                    <a:cubicBezTo>
                      <a:pt x="278" y="184"/>
                      <a:pt x="281" y="181"/>
                      <a:pt x="281" y="176"/>
                    </a:cubicBezTo>
                    <a:cubicBezTo>
                      <a:pt x="281" y="172"/>
                      <a:pt x="278" y="169"/>
                      <a:pt x="273" y="169"/>
                    </a:cubicBezTo>
                    <a:close/>
                    <a:moveTo>
                      <a:pt x="266" y="120"/>
                    </a:moveTo>
                    <a:cubicBezTo>
                      <a:pt x="266" y="132"/>
                      <a:pt x="266" y="132"/>
                      <a:pt x="266" y="132"/>
                    </a:cubicBezTo>
                    <a:cubicBezTo>
                      <a:pt x="269" y="132"/>
                      <a:pt x="269" y="132"/>
                      <a:pt x="269" y="132"/>
                    </a:cubicBezTo>
                    <a:cubicBezTo>
                      <a:pt x="269" y="120"/>
                      <a:pt x="269" y="120"/>
                      <a:pt x="269" y="120"/>
                    </a:cubicBezTo>
                    <a:cubicBezTo>
                      <a:pt x="266" y="120"/>
                      <a:pt x="266" y="120"/>
                      <a:pt x="266" y="120"/>
                    </a:cubicBezTo>
                    <a:close/>
                    <a:moveTo>
                      <a:pt x="278" y="120"/>
                    </a:moveTo>
                    <a:cubicBezTo>
                      <a:pt x="278" y="132"/>
                      <a:pt x="278" y="132"/>
                      <a:pt x="278" y="132"/>
                    </a:cubicBezTo>
                    <a:cubicBezTo>
                      <a:pt x="281" y="132"/>
                      <a:pt x="281" y="132"/>
                      <a:pt x="281" y="132"/>
                    </a:cubicBezTo>
                    <a:cubicBezTo>
                      <a:pt x="281" y="120"/>
                      <a:pt x="281" y="120"/>
                      <a:pt x="281" y="120"/>
                    </a:cubicBezTo>
                    <a:cubicBezTo>
                      <a:pt x="278" y="120"/>
                      <a:pt x="278" y="120"/>
                      <a:pt x="278" y="120"/>
                    </a:cubicBezTo>
                    <a:close/>
                    <a:moveTo>
                      <a:pt x="395" y="419"/>
                    </a:moveTo>
                    <a:cubicBezTo>
                      <a:pt x="482" y="417"/>
                      <a:pt x="552" y="345"/>
                      <a:pt x="552" y="258"/>
                    </a:cubicBezTo>
                    <a:cubicBezTo>
                      <a:pt x="552" y="170"/>
                      <a:pt x="482" y="99"/>
                      <a:pt x="395" y="96"/>
                    </a:cubicBezTo>
                    <a:cubicBezTo>
                      <a:pt x="383" y="42"/>
                      <a:pt x="334" y="0"/>
                      <a:pt x="276" y="0"/>
                    </a:cubicBezTo>
                    <a:cubicBezTo>
                      <a:pt x="218" y="0"/>
                      <a:pt x="169" y="42"/>
                      <a:pt x="158" y="96"/>
                    </a:cubicBezTo>
                    <a:cubicBezTo>
                      <a:pt x="70" y="98"/>
                      <a:pt x="0" y="170"/>
                      <a:pt x="0" y="258"/>
                    </a:cubicBezTo>
                    <a:cubicBezTo>
                      <a:pt x="0" y="346"/>
                      <a:pt x="70" y="418"/>
                      <a:pt x="158" y="419"/>
                    </a:cubicBezTo>
                    <a:cubicBezTo>
                      <a:pt x="170" y="473"/>
                      <a:pt x="218" y="514"/>
                      <a:pt x="276" y="514"/>
                    </a:cubicBezTo>
                    <a:cubicBezTo>
                      <a:pt x="334" y="514"/>
                      <a:pt x="382" y="473"/>
                      <a:pt x="395" y="419"/>
                    </a:cubicBezTo>
                    <a:close/>
                    <a:moveTo>
                      <a:pt x="383" y="403"/>
                    </a:moveTo>
                    <a:cubicBezTo>
                      <a:pt x="461" y="401"/>
                      <a:pt x="525" y="337"/>
                      <a:pt x="525" y="258"/>
                    </a:cubicBezTo>
                    <a:cubicBezTo>
                      <a:pt x="525" y="179"/>
                      <a:pt x="461" y="114"/>
                      <a:pt x="383" y="112"/>
                    </a:cubicBezTo>
                    <a:cubicBezTo>
                      <a:pt x="373" y="63"/>
                      <a:pt x="329" y="26"/>
                      <a:pt x="276" y="26"/>
                    </a:cubicBezTo>
                    <a:cubicBezTo>
                      <a:pt x="224" y="26"/>
                      <a:pt x="180" y="63"/>
                      <a:pt x="169" y="112"/>
                    </a:cubicBezTo>
                    <a:cubicBezTo>
                      <a:pt x="90" y="114"/>
                      <a:pt x="27" y="178"/>
                      <a:pt x="27" y="258"/>
                    </a:cubicBezTo>
                    <a:cubicBezTo>
                      <a:pt x="27" y="337"/>
                      <a:pt x="91" y="402"/>
                      <a:pt x="170" y="403"/>
                    </a:cubicBezTo>
                    <a:cubicBezTo>
                      <a:pt x="180" y="452"/>
                      <a:pt x="224" y="489"/>
                      <a:pt x="276" y="489"/>
                    </a:cubicBezTo>
                    <a:cubicBezTo>
                      <a:pt x="328" y="489"/>
                      <a:pt x="372" y="452"/>
                      <a:pt x="383"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13" name="图片 112">
              <a:extLst>
                <a:ext uri="{FF2B5EF4-FFF2-40B4-BE49-F238E27FC236}">
                  <a16:creationId xmlns:a16="http://schemas.microsoft.com/office/drawing/2014/main" id="{D33707D0-E3C9-4CCF-9591-6F0CFCEEE670}"/>
                </a:ext>
              </a:extLst>
            </p:cNvPr>
            <p:cNvPicPr>
              <a:picLocks noChangeAspect="1"/>
            </p:cNvPicPr>
            <p:nvPr/>
          </p:nvPicPr>
          <p:blipFill>
            <a:blip r:embed="rId3"/>
            <a:srcRect b="82641"/>
            <a:stretch>
              <a:fillRect/>
            </a:stretch>
          </p:blipFill>
          <p:spPr>
            <a:xfrm>
              <a:off x="11215608" y="72364"/>
              <a:ext cx="944962" cy="162974"/>
            </a:xfrm>
            <a:custGeom>
              <a:avLst/>
              <a:gdLst>
                <a:gd name="connsiteX0" fmla="*/ 0 w 944962"/>
                <a:gd name="connsiteY0" fmla="*/ 0 h 162974"/>
                <a:gd name="connsiteX1" fmla="*/ 944962 w 944962"/>
                <a:gd name="connsiteY1" fmla="*/ 0 h 162974"/>
                <a:gd name="connsiteX2" fmla="*/ 944962 w 944962"/>
                <a:gd name="connsiteY2" fmla="*/ 162974 h 162974"/>
                <a:gd name="connsiteX3" fmla="*/ 0 w 944962"/>
                <a:gd name="connsiteY3" fmla="*/ 162974 h 162974"/>
              </a:gdLst>
              <a:ahLst/>
              <a:cxnLst>
                <a:cxn ang="0">
                  <a:pos x="connsiteX0" y="connsiteY0"/>
                </a:cxn>
                <a:cxn ang="0">
                  <a:pos x="connsiteX1" y="connsiteY1"/>
                </a:cxn>
                <a:cxn ang="0">
                  <a:pos x="connsiteX2" y="connsiteY2"/>
                </a:cxn>
                <a:cxn ang="0">
                  <a:pos x="connsiteX3" y="connsiteY3"/>
                </a:cxn>
              </a:cxnLst>
              <a:rect l="l" t="t" r="r" b="b"/>
              <a:pathLst>
                <a:path w="944962" h="162974">
                  <a:moveTo>
                    <a:pt x="0" y="0"/>
                  </a:moveTo>
                  <a:lnTo>
                    <a:pt x="944962" y="0"/>
                  </a:lnTo>
                  <a:lnTo>
                    <a:pt x="944962" y="162974"/>
                  </a:lnTo>
                  <a:lnTo>
                    <a:pt x="0" y="162974"/>
                  </a:lnTo>
                  <a:close/>
                </a:path>
              </a:pathLst>
            </a:custGeom>
          </p:spPr>
        </p:pic>
      </p:grpSp>
      <p:cxnSp>
        <p:nvCxnSpPr>
          <p:cNvPr id="116" name="直接连接符 115">
            <a:extLst>
              <a:ext uri="{FF2B5EF4-FFF2-40B4-BE49-F238E27FC236}">
                <a16:creationId xmlns:a16="http://schemas.microsoft.com/office/drawing/2014/main" id="{F97BF2D7-D7DB-4E13-8C3F-48DD49C99CAC}"/>
              </a:ext>
            </a:extLst>
          </p:cNvPr>
          <p:cNvCxnSpPr>
            <a:cxnSpLocks/>
          </p:cNvCxnSpPr>
          <p:nvPr/>
        </p:nvCxnSpPr>
        <p:spPr>
          <a:xfrm>
            <a:off x="1" y="880823"/>
            <a:ext cx="3267635" cy="0"/>
          </a:xfrm>
          <a:prstGeom prst="line">
            <a:avLst/>
          </a:prstGeom>
          <a:ln w="44450">
            <a:solidFill>
              <a:srgbClr val="005826"/>
            </a:solidFill>
          </a:ln>
        </p:spPr>
        <p:style>
          <a:lnRef idx="1">
            <a:schemeClr val="accent1"/>
          </a:lnRef>
          <a:fillRef idx="0">
            <a:schemeClr val="accent1"/>
          </a:fillRef>
          <a:effectRef idx="0">
            <a:schemeClr val="accent1"/>
          </a:effectRef>
          <a:fontRef idx="minor">
            <a:schemeClr val="tx1"/>
          </a:fontRef>
        </p:style>
      </p:cxnSp>
      <p:pic>
        <p:nvPicPr>
          <p:cNvPr id="1025" name="Picture 1" descr="page4image47795968">
            <a:extLst>
              <a:ext uri="{FF2B5EF4-FFF2-40B4-BE49-F238E27FC236}">
                <a16:creationId xmlns:a16="http://schemas.microsoft.com/office/drawing/2014/main" id="{394F0BA3-F618-CA4E-9B17-3F032DF81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4image47795968">
            <a:extLst>
              <a:ext uri="{FF2B5EF4-FFF2-40B4-BE49-F238E27FC236}">
                <a16:creationId xmlns:a16="http://schemas.microsoft.com/office/drawing/2014/main" id="{176C31F9-1CA0-F54C-B919-0C3CFACF04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4image47795968">
            <a:extLst>
              <a:ext uri="{FF2B5EF4-FFF2-40B4-BE49-F238E27FC236}">
                <a16:creationId xmlns:a16="http://schemas.microsoft.com/office/drawing/2014/main" id="{7A7A4DEF-0AF1-8C43-A355-BE228846C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 cy="889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13382D8-1AE3-9543-A740-ECF1EE481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935" y="1337874"/>
            <a:ext cx="11125200" cy="4559300"/>
          </a:xfrm>
          <a:prstGeom prst="rect">
            <a:avLst/>
          </a:prstGeom>
        </p:spPr>
      </p:pic>
    </p:spTree>
    <p:extLst>
      <p:ext uri="{BB962C8B-B14F-4D97-AF65-F5344CB8AC3E}">
        <p14:creationId xmlns:p14="http://schemas.microsoft.com/office/powerpoint/2010/main" val="13017645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0.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1.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2.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3.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4.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5.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6.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7.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8.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19.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2.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20.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21.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22.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3.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4.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5.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6.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7.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8.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ags/tag9.xml><?xml version="1.0" encoding="utf-8"?>
<p:tagLst xmlns:a="http://schemas.openxmlformats.org/drawingml/2006/main" xmlns:r="http://schemas.openxmlformats.org/officeDocument/2006/relationships" xmlns:p="http://schemas.openxmlformats.org/presentationml/2006/main">
  <p:tag name="ISLIDE.VECTOR" val="a36ff0dd-52e7-4a40-98ef-054fbf16791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00553D"/>
      </a:accent1>
      <a:accent2>
        <a:srgbClr val="00A878"/>
      </a:accent2>
      <a:accent3>
        <a:srgbClr val="646464"/>
      </a:accent3>
      <a:accent4>
        <a:srgbClr val="808080"/>
      </a:accent4>
      <a:accent5>
        <a:srgbClr val="A5A5A5"/>
      </a:accent5>
      <a:accent6>
        <a:srgbClr val="C9C9C9"/>
      </a:accent6>
      <a:hlink>
        <a:srgbClr val="00553D"/>
      </a:hlink>
      <a:folHlink>
        <a:srgbClr val="BFBFBF"/>
      </a:folHlink>
    </a:clrScheme>
    <a:fontScheme name="r1kjjynd">
      <a:majorFont>
        <a:latin typeface="思源黑体 CN Light" panose="020F0302020204030204"/>
        <a:ea typeface="思源黑体 CN Normal"/>
        <a:cs typeface=""/>
      </a:majorFont>
      <a:minorFont>
        <a:latin typeface="思源黑体 CN Light" panose="020F0502020204030204"/>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rmAutofit/>
      </a:bodyPr>
      <a:lstStyle>
        <a:defPPr algn="l">
          <a:lnSpc>
            <a:spcPct val="130000"/>
          </a:lnSpc>
          <a:defRPr sz="2000" dirty="0" smtClean="0">
            <a:solidFill>
              <a:schemeClr val="accent1"/>
            </a:solidFill>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00553D"/>
    </a:accent1>
    <a:accent2>
      <a:srgbClr val="00A878"/>
    </a:accent2>
    <a:accent3>
      <a:srgbClr val="646464"/>
    </a:accent3>
    <a:accent4>
      <a:srgbClr val="808080"/>
    </a:accent4>
    <a:accent5>
      <a:srgbClr val="A5A5A5"/>
    </a:accent5>
    <a:accent6>
      <a:srgbClr val="C9C9C9"/>
    </a:accent6>
    <a:hlink>
      <a:srgbClr val="00553D"/>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35435</TotalTime>
  <Words>580</Words>
  <Application>Microsoft Macintosh PowerPoint</Application>
  <PresentationFormat>宽屏</PresentationFormat>
  <Paragraphs>151</Paragraphs>
  <Slides>23</Slides>
  <Notes>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23</vt:i4>
      </vt:variant>
    </vt:vector>
  </HeadingPairs>
  <TitlesOfParts>
    <vt:vector size="38" baseType="lpstr">
      <vt:lpstr>等线</vt:lpstr>
      <vt:lpstr>等线 Light</vt:lpstr>
      <vt:lpstr>思源黑体</vt:lpstr>
      <vt:lpstr>思源黑体 CN Bold</vt:lpstr>
      <vt:lpstr>思源黑体 CN Light</vt:lpstr>
      <vt:lpstr>思源黑体 CN Normal</vt:lpstr>
      <vt:lpstr>SimSun</vt:lpstr>
      <vt:lpstr>微软雅黑</vt:lpstr>
      <vt:lpstr>Arial</vt:lpstr>
      <vt:lpstr>Cambria Math</vt:lpstr>
      <vt:lpstr>Impact</vt:lpstr>
      <vt:lpstr>Times</vt:lpstr>
      <vt:lpstr>Times New Roman</vt:lpstr>
      <vt:lpstr>Office 主题​​</vt:lpstr>
      <vt:lpstr>1_Office 主题​​</vt:lpstr>
      <vt:lpstr>Efficiently Solving the Practical Vehicle Routing Problem: A Novel Joint Learning Approach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利 国卿</dc:creator>
  <cp:lastModifiedBy>张勇鑫</cp:lastModifiedBy>
  <cp:revision>312</cp:revision>
  <dcterms:created xsi:type="dcterms:W3CDTF">2021-04-15T07:33:07Z</dcterms:created>
  <dcterms:modified xsi:type="dcterms:W3CDTF">2021-05-29T03:34:19Z</dcterms:modified>
</cp:coreProperties>
</file>